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6_FAA92714.xml" ContentType="application/vnd.ms-powerpoint.comments+xml"/>
  <Override PartName="/ppt/comments/modernComment_117_A06DA579.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omments/modernComment_104_D28CADD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9.xml" ContentType="application/inkml+xml"/>
  <Override PartName="/ppt/ink/ink10.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1A_BDF461F3.xml" ContentType="application/vnd.ms-powerpoint.comments+xml"/>
  <Override PartName="/ppt/comments/modernComment_14A_C8CB72F0.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25_4E87E2C.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28_1FEFC593.xml" ContentType="application/vnd.ms-powerpoint.comments+xml"/>
  <Override PartName="/ppt/comments/modernComment_13B_4216BFCB.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79" r:id="rId3"/>
    <p:sldId id="331" r:id="rId4"/>
    <p:sldId id="320" r:id="rId5"/>
    <p:sldId id="260" r:id="rId6"/>
    <p:sldId id="305" r:id="rId7"/>
    <p:sldId id="317" r:id="rId8"/>
    <p:sldId id="321" r:id="rId9"/>
    <p:sldId id="263" r:id="rId10"/>
    <p:sldId id="268" r:id="rId11"/>
    <p:sldId id="316" r:id="rId12"/>
    <p:sldId id="266" r:id="rId13"/>
    <p:sldId id="324" r:id="rId14"/>
    <p:sldId id="282" r:id="rId15"/>
    <p:sldId id="330" r:id="rId16"/>
    <p:sldId id="293" r:id="rId17"/>
    <p:sldId id="299" r:id="rId18"/>
    <p:sldId id="312" r:id="rId19"/>
    <p:sldId id="335" r:id="rId20"/>
    <p:sldId id="283" r:id="rId21"/>
    <p:sldId id="296" r:id="rId22"/>
    <p:sldId id="315" r:id="rId23"/>
    <p:sldId id="334" r:id="rId24"/>
    <p:sldId id="332" r:id="rId25"/>
    <p:sldId id="300" r:id="rId26"/>
    <p:sldId id="301" r:id="rId27"/>
    <p:sldId id="271"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FE1BD7-B27C-09D2-42D1-A432121E5E69}" name="GAURI SREEKUMAR" initials="GS" userId="S::psbs003892223@presidency.edu.in::f578325d-764a-457d-881c-e0d84604125d" providerId="AD"/>
  <p188:author id="{55FDE5E4-DBDF-3ACD-E625-69ADC1AEDB52}" name="SHAARAV  RAGHU" initials="SR" userId="S::psbs0315@presidency.edu.in::a5913f19-fb7e-4b46-bc8b-d2e5a7108e5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3A6C1-5D2D-4E67-8F47-6056CE1E8640}" v="777" dt="2022-12-14T08:29:01.719"/>
    <p1510:client id="{0B7DCA50-57F7-E830-D3BA-4E9F38577221}" v="576" dt="2022-12-09T18:04:03.912"/>
    <p1510:client id="{141783B8-14A3-8B04-B847-39DAC699ABC7}" v="159" dt="2022-12-15T08:40:26.014"/>
    <p1510:client id="{161BE11F-FAC6-FCD2-CABC-5D2D7F022E52}" v="11" dt="2022-12-15T13:01:26.112"/>
    <p1510:client id="{1A26C6A4-C1AF-0115-1624-CF10B4A62668}" v="6" dt="2022-11-28T08:27:22.353"/>
    <p1510:client id="{2530823F-C7AC-5381-D07C-363967F3F2BD}" v="10" dt="2022-12-13T17:59:35.320"/>
    <p1510:client id="{408E01D3-AD3A-464E-B978-EA932A7E799D}" v="1596" dt="2022-12-15T07:12:34.152"/>
    <p1510:client id="{4E81D079-57B5-B13B-354F-BAD02A0283ED}" v="376" dt="2022-12-11T12:49:50.379"/>
    <p1510:client id="{4F24A523-F9B7-FFFC-CCA5-8D5D99C04F7B}" v="176" dt="2022-12-14T12:24:01.491"/>
    <p1510:client id="{4FF44674-4DF7-06A9-C4F4-1B013641C80A}" v="45" dt="2022-12-05T17:55:08.069"/>
    <p1510:client id="{57ECE392-AD25-6434-39F6-935A8CBBD934}" v="3" dt="2022-12-05T16:29:34.979"/>
    <p1510:client id="{5AD1B90C-755C-0C96-85A8-1A56853E281F}" v="525" dt="2022-12-15T07:11:33.077"/>
    <p1510:client id="{5E3B3B62-4886-2123-974A-DC590D3326A6}" v="21" dt="2022-11-27T14:18:08.802"/>
    <p1510:client id="{62571874-E1E7-4C30-A1FF-46FB04E61030}" v="1" dt="2022-12-13T15:10:09.994"/>
    <p1510:client id="{684D1EED-4EE8-77E2-BC60-1EB373E13B6E}" v="52" dt="2022-11-27T17:17:45.139"/>
    <p1510:client id="{69A6979D-A384-71E0-6518-387EE02C3121}" v="634" dt="2022-12-10T16:15:17.467"/>
    <p1510:client id="{704D1775-DC15-EBF1-98B4-90F108A942B8}" v="402" dt="2022-12-08T16:02:51.577"/>
    <p1510:client id="{78A917EF-91D1-B2D0-5FC0-F033654A5EA1}" v="17" dt="2022-11-27T14:27:11.907"/>
    <p1510:client id="{7AB63A42-5C7F-5ABE-2338-5FB7AD0B99D6}" v="2164" dt="2022-12-06T03:59:02.367"/>
    <p1510:client id="{9C58B856-952E-E833-5868-4C5E99717518}" v="105" dt="2022-11-28T17:00:48.421"/>
    <p1510:client id="{A948FD66-6517-44EC-A5DD-08446E8EE417}" v="13" dt="2022-11-29T02:33:34.719"/>
    <p1510:client id="{AC3DB5F8-7A69-44C3-96FC-0376FF8B7CEA}" v="35" dt="2022-12-09T05:51:25.086"/>
    <p1510:client id="{B3F18A09-AA02-E123-4B1D-C2B3945933A6}" v="46" dt="2022-12-10T06:43:58.503"/>
    <p1510:client id="{C5025413-31FB-0945-5553-BE62540C9A89}" v="43" dt="2022-12-08T17:38:10.546"/>
    <p1510:client id="{C844D6C2-3612-20A2-28DC-9F0C407EF163}" v="13" dt="2022-12-14T08:32:00.482"/>
    <p1510:client id="{D8419D4B-BD08-A3B1-7214-65AD8793A938}" v="79" dt="2022-12-14T14:33:23.340"/>
    <p1510:client id="{EFA068AD-6D9C-2A7C-1002-5A96A15DE98A}" v="45" dt="2022-12-14T14:58:39.349"/>
    <p1510:client id="{F2EBF65E-72FA-295D-B729-07ACC3B57C57}" v="221" dt="2022-12-13T08:30:21.684"/>
    <p1510:client id="{FF102176-0818-F389-3B23-6259039D03AF}" v="335" dt="2022-12-13T07:20:16.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comments/modernComment_104_D28CADDE.xml><?xml version="1.0" encoding="utf-8"?>
<p188:cmLst xmlns:a="http://schemas.openxmlformats.org/drawingml/2006/main" xmlns:r="http://schemas.openxmlformats.org/officeDocument/2006/relationships" xmlns:p188="http://schemas.microsoft.com/office/powerpoint/2018/8/main">
  <p188:cm id="{C3C1357C-9CD5-4F48-8618-179E1FAB95D6}" authorId="{55FDE5E4-DBDF-3ACD-E625-69ADC1AEDB52}" created="2022-12-03T16:56:10.455">
    <pc:sldMkLst xmlns:pc="http://schemas.microsoft.com/office/powerpoint/2013/main/command">
      <pc:docMk/>
      <pc:sldMk cId="3532434910" sldId="260"/>
    </pc:sldMkLst>
    <p188:replyLst>
      <p188:reply id="{55FFD5F1-F4DB-43A3-95E1-FBFE8EEB0644}" authorId="{55FDE5E4-DBDF-3ACD-E625-69ADC1AEDB52}" created="2022-12-04T07:49:03.230">
        <p188:txBody>
          <a:bodyPr/>
          <a:lstStyle/>
          <a:p>
            <a:r>
              <a:rPr lang="en-US"/>
              <a:t>how do u access old maps</a:t>
            </a:r>
          </a:p>
        </p188:txBody>
      </p188:reply>
      <p188:reply id="{EBA71028-812D-4710-AA25-1103B67DE8D1}" authorId="{41FE1BD7-B27C-09D2-42D1-A432121E5E69}" created="2022-12-05T17:11:55.283">
        <p188:txBody>
          <a:bodyPr/>
          <a:lstStyle/>
          <a:p>
            <a:r>
              <a:rPr lang="en-US"/>
              <a:t>google earth historical imagery</a:t>
            </a:r>
          </a:p>
        </p188:txBody>
      </p188:reply>
      <p188:reply id="{925B067F-EF6B-4501-AC63-9A6F733365BB}" authorId="{55FDE5E4-DBDF-3ACD-E625-69ADC1AEDB52}" created="2022-12-05T17:20:30.765">
        <p188:txBody>
          <a:bodyPr/>
          <a:lstStyle/>
          <a:p>
            <a:r>
              <a:rPr lang="en-US"/>
              <a:t>r u working now</a:t>
            </a:r>
          </a:p>
        </p188:txBody>
      </p188:reply>
      <p188:reply id="{6EECDEB8-41DA-4651-8F6E-58E4749239F6}" authorId="{55FDE5E4-DBDF-3ACD-E625-69ADC1AEDB52}" created="2022-12-05T17:21:43.344">
        <p188:txBody>
          <a:bodyPr/>
          <a:lstStyle/>
          <a:p>
            <a:r>
              <a:rPr lang="en-US"/>
              <a:t>http://cgwb.gov.in/Documents/WQ-standards.pdf</a:t>
            </a:r>
          </a:p>
        </p188:txBody>
      </p188:reply>
      <p188:reply id="{F6E8D32E-64A2-478F-8D1F-B64AAB87D6F2}" authorId="{41FE1BD7-B27C-09D2-42D1-A432121E5E69}" created="2022-12-05T17:23:02.073">
        <p188:txBody>
          <a:bodyPr/>
          <a:lstStyle/>
          <a:p>
            <a:r>
              <a:rPr lang="en-US"/>
              <a:t>yes</a:t>
            </a:r>
          </a:p>
        </p188:txBody>
      </p188:reply>
      <p188:reply id="{8DC6A489-4DB1-494F-BECB-3E8C2B8AAE67}" authorId="{55FDE5E4-DBDF-3ACD-E625-69ADC1AEDB52}" created="2022-12-05T17:52:16.771">
        <p188:txBody>
          <a:bodyPr/>
          <a:lstStyle/>
          <a:p>
            <a:r>
              <a:rPr lang="en-US"/>
              <a:t>any changes required from my side in any of these slides??</a:t>
            </a:r>
          </a:p>
        </p188:txBody>
      </p188:reply>
    </p188:replyLst>
    <p188:txBody>
      <a:bodyPr/>
      <a:lstStyle/>
      <a:p>
        <a:r>
          <a:rPr lang="en-US"/>
          <a:t>maps should be of same size when cropped and at the same angle to properly do a comparison</a:t>
        </a:r>
      </a:p>
    </p188:txBody>
  </p188:cm>
</p188:cmLst>
</file>

<file path=ppt/comments/modernComment_116_FAA92714.xml><?xml version="1.0" encoding="utf-8"?>
<p188:cmLst xmlns:a="http://schemas.openxmlformats.org/drawingml/2006/main" xmlns:r="http://schemas.openxmlformats.org/officeDocument/2006/relationships" xmlns:p188="http://schemas.microsoft.com/office/powerpoint/2018/8/main">
  <p188:cm id="{FC0FA5A0-4DDC-48D2-8D5F-46BD9554B1A0}" authorId="{55FDE5E4-DBDF-3ACD-E625-69ADC1AEDB52}" created="2022-12-05T17:33:00.305">
    <pc:sldMkLst xmlns:pc="http://schemas.microsoft.com/office/powerpoint/2013/main/command">
      <pc:docMk/>
      <pc:sldMk cId="4205389588" sldId="278"/>
    </pc:sldMkLst>
    <p188:replyLst>
      <p188:reply id="{5068127A-868D-4A01-830F-6A9FBE94E3B7}" authorId="{55FDE5E4-DBDF-3ACD-E625-69ADC1AEDB52}" created="2022-12-05T17:35:11.135">
        <p188:txBody>
          <a:bodyPr/>
          <a:lstStyle/>
          <a:p>
            <a:r>
              <a:rPr lang="en-US"/>
              <a:t>https://wgbis.ces.iisc.ernet.in/energy/water/paper/researchpaper2.html</a:t>
            </a:r>
          </a:p>
        </p188:txBody>
      </p188:reply>
      <p188:reply id="{A25DFCD6-8D93-47EE-9EF4-FEE1C570A6FC}" authorId="{55FDE5E4-DBDF-3ACD-E625-69ADC1AEDB52}" created="2022-12-05T17:36:27.432">
        <p188:txBody>
          <a:bodyPr/>
          <a:lstStyle/>
          <a:p>
            <a:r>
              <a:rPr lang="en-US"/>
              <a:t>https://wgbis.ces.iisc.ernet.in/energy/books/index.htm</a:t>
            </a:r>
          </a:p>
        </p188:txBody>
      </p188:reply>
      <p188:reply id="{2DB738D6-B866-4BC2-A789-09291A4D532B}" authorId="{55FDE5E4-DBDF-3ACD-E625-69ADC1AEDB52}" created="2022-12-05T17:36:39.323">
        <p188:txBody>
          <a:bodyPr/>
          <a:lstStyle/>
          <a:p>
            <a:r>
              <a:rPr lang="en-US"/>
              <a:t>https://wgbis.ces.iisc.ernet.in/energy/</a:t>
            </a:r>
          </a:p>
        </p188:txBody>
      </p188:reply>
    </p188:replyLst>
    <p188:txBody>
      <a:bodyPr/>
      <a:lstStyle/>
      <a:p>
        <a:r>
          <a:rPr lang="en-US"/>
          <a:t>i have sent u the changes required on whatsapp</a:t>
        </a:r>
      </a:p>
    </p188:txBody>
  </p188:cm>
</p188:cmLst>
</file>

<file path=ppt/comments/modernComment_117_A06DA579.xml><?xml version="1.0" encoding="utf-8"?>
<p188:cmLst xmlns:a="http://schemas.openxmlformats.org/drawingml/2006/main" xmlns:r="http://schemas.openxmlformats.org/officeDocument/2006/relationships" xmlns:p188="http://schemas.microsoft.com/office/powerpoint/2018/8/main">
  <p188:cm id="{87515D0B-282A-4D04-8314-540BA81BA7D9}" authorId="{41FE1BD7-B27C-09D2-42D1-A432121E5E69}" created="2022-12-10T16:15:17.467">
    <pc:sldMkLst xmlns:pc="http://schemas.microsoft.com/office/powerpoint/2013/main/command">
      <pc:docMk/>
      <pc:sldMk cId="2691540345" sldId="279"/>
    </pc:sldMkLst>
    <p188:replyLst>
      <p188:reply id="{DE689E6F-90B9-4C73-ADDD-1BF5178C365E}" authorId="{55FDE5E4-DBDF-3ACD-E625-69ADC1AEDB52}" created="2022-12-13T07:03:08.051">
        <p188:txBody>
          <a:bodyPr/>
          <a:lstStyle/>
          <a:p>
            <a:r>
              <a:rPr lang="en-US"/>
              <a:t>add more slides</a:t>
            </a:r>
          </a:p>
        </p188:txBody>
      </p188:reply>
    </p188:replyLst>
    <p188:txBody>
      <a:bodyPr/>
      <a:lstStyle/>
      <a:p>
        <a:r>
          <a:rPr lang="en-US"/>
          <a:t>https://wgbis.ces.iisc.ernet.in/energy/water/paper/wetland_tvr.htm</a:t>
        </a:r>
      </a:p>
    </p188:txBody>
  </p188:cm>
</p188:cmLst>
</file>

<file path=ppt/comments/modernComment_11A_BDF461F3.xml><?xml version="1.0" encoding="utf-8"?>
<p188:cmLst xmlns:a="http://schemas.openxmlformats.org/drawingml/2006/main" xmlns:r="http://schemas.openxmlformats.org/officeDocument/2006/relationships" xmlns:p188="http://schemas.microsoft.com/office/powerpoint/2018/8/main">
  <p188:cm id="{3FB33874-0B8C-4275-807B-835F321EC7AC}" authorId="{55FDE5E4-DBDF-3ACD-E625-69ADC1AEDB52}" created="2022-12-09T05:47:19.380">
    <pc:sldMkLst xmlns:pc="http://schemas.microsoft.com/office/powerpoint/2013/main/command">
      <pc:docMk/>
      <pc:sldMk cId="3186909683" sldId="282"/>
    </pc:sldMkLst>
    <p188:txBody>
      <a:bodyPr/>
      <a:lstStyle/>
      <a:p>
        <a:r>
          <a:rPr lang="en-US"/>
          <a:t>objective to the point</a:t>
        </a:r>
      </a:p>
    </p188:txBody>
  </p188:cm>
</p188:cmLst>
</file>

<file path=ppt/comments/modernComment_125_4E87E2C.xml><?xml version="1.0" encoding="utf-8"?>
<p188:cmLst xmlns:a="http://schemas.openxmlformats.org/drawingml/2006/main" xmlns:r="http://schemas.openxmlformats.org/officeDocument/2006/relationships" xmlns:p188="http://schemas.microsoft.com/office/powerpoint/2018/8/main">
  <p188:cm id="{4F8F84A8-0087-4383-9500-B4E90683F470}" authorId="{55FDE5E4-DBDF-3ACD-E625-69ADC1AEDB52}" created="2022-12-09T05:48:32.787">
    <pc:sldMkLst xmlns:pc="http://schemas.microsoft.com/office/powerpoint/2013/main/command">
      <pc:docMk/>
      <pc:sldMk cId="82345516" sldId="293"/>
    </pc:sldMkLst>
    <p188:txBody>
      <a:bodyPr/>
      <a:lstStyle/>
      <a:p>
        <a:r>
          <a:rPr lang="en-US"/>
          <a:t>we did not implement soln</a:t>
        </a:r>
      </a:p>
    </p188:txBody>
  </p188:cm>
</p188:cmLst>
</file>

<file path=ppt/comments/modernComment_128_1FEFC593.xml><?xml version="1.0" encoding="utf-8"?>
<p188:cmLst xmlns:a="http://schemas.openxmlformats.org/drawingml/2006/main" xmlns:r="http://schemas.openxmlformats.org/officeDocument/2006/relationships" xmlns:p188="http://schemas.microsoft.com/office/powerpoint/2018/8/main">
  <p188:cm id="{8E7D594B-E78E-42EF-AC48-657681BD1BE5}" authorId="{55FDE5E4-DBDF-3ACD-E625-69ADC1AEDB52}" created="2022-12-05T17:25:10.331">
    <pc:sldMkLst xmlns:pc="http://schemas.microsoft.com/office/powerpoint/2013/main/command">
      <pc:docMk/>
      <pc:sldMk cId="535807379" sldId="296"/>
    </pc:sldMkLst>
    <p188:replyLst>
      <p188:reply id="{2C14A060-7A6A-450C-92D8-C37305243452}" authorId="{55FDE5E4-DBDF-3ACD-E625-69ADC1AEDB52}" created="2022-12-05T17:25:29.206">
        <p188:txBody>
          <a:bodyPr/>
          <a:lstStyle/>
          <a:p>
            <a:r>
              <a:rPr lang="en-US"/>
              <a:t>5:44:34</a:t>
            </a:r>
          </a:p>
        </p188:txBody>
      </p188:reply>
      <p188:reply id="{377E7860-1DF9-49CE-BF97-A1C1A5BED57C}" authorId="{55FDE5E4-DBDF-3ACD-E625-69ADC1AEDB52}" created="2022-12-09T05:49:30.069">
        <p188:txBody>
          <a:bodyPr/>
          <a:lstStyle/>
          <a:p>
            <a:r>
              <a:rPr lang="en-US"/>
              <a:t>colour yellow</a:t>
            </a:r>
          </a:p>
        </p188:txBody>
      </p188:reply>
      <p188:reply id="{C9B020D3-2CE2-4628-AF6D-24C60881F3F4}" authorId="{55FDE5E4-DBDF-3ACD-E625-69ADC1AEDB52}" created="2022-12-09T05:49:47.866">
        <p188:txBody>
          <a:bodyPr/>
          <a:lstStyle/>
          <a:p>
            <a:r>
              <a:rPr lang="en-US"/>
              <a:t> dates and columns</a:t>
            </a:r>
          </a:p>
        </p188:txBody>
      </p188:reply>
      <p188:reply id="{CCEB6C33-6F21-4BEF-B181-D6A5CB5F5F67}" authorId="{55FDE5E4-DBDF-3ACD-E625-69ADC1AEDB52}" created="2022-12-13T07:43:37.936">
        <p188:txBody>
          <a:bodyPr/>
          <a:lstStyle/>
          <a:p>
            <a:r>
              <a:rPr lang="en-US"/>
              <a:t>permissible limits is sufficient</a:t>
            </a:r>
          </a:p>
        </p188:txBody>
      </p188:reply>
    </p188:replyLst>
    <p188:txBody>
      <a:bodyPr/>
      <a:lstStyle/>
      <a:p>
        <a:r>
          <a:rPr lang="en-US"/>
          <a:t>https://www.youtube.com/watch?v=B319MMQ8M84</a:t>
        </a:r>
      </a:p>
    </p188:txBody>
  </p188:cm>
</p188:cmLst>
</file>

<file path=ppt/comments/modernComment_13B_4216BFCB.xml><?xml version="1.0" encoding="utf-8"?>
<p188:cmLst xmlns:a="http://schemas.openxmlformats.org/drawingml/2006/main" xmlns:r="http://schemas.openxmlformats.org/officeDocument/2006/relationships" xmlns:p188="http://schemas.microsoft.com/office/powerpoint/2018/8/main">
  <p188:cm id="{DBB53F9B-EF84-4946-A1D4-D1206217A15D}" authorId="{55FDE5E4-DBDF-3ACD-E625-69ADC1AEDB52}" created="2022-12-05T17:32:01.601">
    <pc:sldMkLst xmlns:pc="http://schemas.microsoft.com/office/powerpoint/2013/main/command">
      <pc:docMk/>
      <pc:sldMk cId="1108787147" sldId="315"/>
    </pc:sldMkLst>
    <p188:replyLst>
      <p188:reply id="{E0AE33C0-D75A-4FBF-8B76-77E841C82663}" authorId="{55FDE5E4-DBDF-3ACD-E625-69ADC1AEDB52}" created="2022-12-09T17:11:02.515">
        <p188:txBody>
          <a:bodyPr/>
          <a:lstStyle/>
          <a:p>
            <a:r>
              <a:rPr lang="en-US"/>
              <a:t>https://wgbis.ces.iisc.ernet.in/energy/water/paper/EFFICACY%20OF%20REJUVENATION%20OF%20LAKES%20IN%20BENGALURU,%20INDIA/327122654_Rejuvenation_efficcay.pdf</a:t>
            </a:r>
          </a:p>
        </p188:txBody>
      </p188:reply>
      <p188:reply id="{42D59734-54CD-43CA-A431-D109032210A5}" authorId="{55FDE5E4-DBDF-3ACD-E625-69ADC1AEDB52}" created="2022-12-09T17:11:14.093">
        <p188:txBody>
          <a:bodyPr/>
          <a:lstStyle/>
          <a:p>
            <a:r>
              <a:rPr lang="en-US"/>
              <a:t>good solutions provided</a:t>
            </a:r>
          </a:p>
        </p188:txBody>
      </p188:reply>
    </p188:replyLst>
    <p188:txBody>
      <a:bodyPr/>
      <a:lstStyle/>
      <a:p>
        <a:r>
          <a:rPr lang="en-US"/>
          <a:t>solutions need to be practical, easily implementable and cost effective</a:t>
        </a:r>
      </a:p>
    </p188:txBody>
  </p188:cm>
</p188:cmLst>
</file>

<file path=ppt/comments/modernComment_14A_C8CB72F0.xml><?xml version="1.0" encoding="utf-8"?>
<p188:cmLst xmlns:a="http://schemas.openxmlformats.org/drawingml/2006/main" xmlns:r="http://schemas.openxmlformats.org/officeDocument/2006/relationships" xmlns:p188="http://schemas.microsoft.com/office/powerpoint/2018/8/main">
  <p188:cm id="{38E598E4-F1A2-4745-88F3-347131687C1C}" authorId="{55FDE5E4-DBDF-3ACD-E625-69ADC1AEDB52}" created="2022-12-15T06:38:05.576">
    <pc:sldMkLst xmlns:pc="http://schemas.microsoft.com/office/powerpoint/2013/main/command">
      <pc:docMk/>
      <pc:sldMk cId="3368776432" sldId="330"/>
    </pc:sldMkLst>
    <p188:replyLst>
      <p188:reply id="{EEEAB243-839C-4778-A7B2-667FF5060001}" authorId="{55FDE5E4-DBDF-3ACD-E625-69ADC1AEDB52}" created="2022-12-15T06:39:55.719">
        <p188:txBody>
          <a:bodyPr/>
          <a:lstStyle/>
          <a:p>
            <a:r>
              <a:rPr lang="en-US"/>
              <a:t>5:10:09</a:t>
            </a:r>
          </a:p>
        </p188:txBody>
      </p188:reply>
    </p188:replyLst>
    <p188:txBody>
      <a:bodyPr/>
      <a:lstStyle/>
      <a:p>
        <a:r>
          <a:rPr lang="en-US"/>
          <a:t>https://www.youtube.com/watch?v=B319MMQ8M84</a:t>
        </a:r>
      </a:p>
    </p188:txBody>
  </p188:cm>
</p188:cmLst>
</file>

<file path=ppt/diagrams/_rels/data6.xml.rels><?xml version="1.0" encoding="UTF-8" standalone="yes"?>
<Relationships xmlns="http://schemas.openxmlformats.org/package/2006/relationships"><Relationship Id="rId1" Type="http://schemas.openxmlformats.org/officeDocument/2006/relationships/hyperlink" Target="https://youtu.be/1wODs1bk1tk"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youtu.be/1wODs1bk1tk"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9D8EE0-1265-4947-BBF6-AC595B704F4F}"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AC670E9A-A44F-4B85-95C6-F63C39472A55}">
      <dgm:prSet/>
      <dgm:spPr/>
      <dgm:t>
        <a:bodyPr/>
        <a:lstStyle/>
        <a:p>
          <a:r>
            <a:rPr lang="en-US"/>
            <a:t>In November 2019, the lake breached, flooding the nearby areas. Temporary bunds were created by 300 truckloads of mud. BBMP, NDRF, </a:t>
          </a:r>
          <a:r>
            <a:rPr lang="en-US">
              <a:latin typeface="Calibri Light" panose="020F0302020204030204"/>
            </a:rPr>
            <a:t>fire</a:t>
          </a:r>
          <a:r>
            <a:rPr lang="en-US"/>
            <a:t> and </a:t>
          </a:r>
          <a:r>
            <a:rPr lang="en-US">
              <a:latin typeface="Calibri Light" panose="020F0302020204030204"/>
            </a:rPr>
            <a:t>emergency</a:t>
          </a:r>
          <a:r>
            <a:rPr lang="en-US"/>
            <a:t> </a:t>
          </a:r>
          <a:r>
            <a:rPr lang="en-US">
              <a:latin typeface="Calibri Light" panose="020F0302020204030204"/>
            </a:rPr>
            <a:t>services</a:t>
          </a:r>
          <a:r>
            <a:rPr lang="en-US"/>
            <a:t> and quick response teams rushed to the spot where 800 houses were flooded. It is said to have happened due to the miscalculation of a contractor.</a:t>
          </a:r>
        </a:p>
      </dgm:t>
    </dgm:pt>
    <dgm:pt modelId="{4CD94A19-0F85-495A-9242-F1140F1CB0E5}" type="parTrans" cxnId="{EB2E0566-7254-484A-A725-EB5B6E8876B5}">
      <dgm:prSet/>
      <dgm:spPr/>
      <dgm:t>
        <a:bodyPr/>
        <a:lstStyle/>
        <a:p>
          <a:endParaRPr lang="en-US"/>
        </a:p>
      </dgm:t>
    </dgm:pt>
    <dgm:pt modelId="{32EF7C39-A605-416F-B5E8-FCC996E73363}" type="sibTrans" cxnId="{EB2E0566-7254-484A-A725-EB5B6E8876B5}">
      <dgm:prSet/>
      <dgm:spPr/>
      <dgm:t>
        <a:bodyPr/>
        <a:lstStyle/>
        <a:p>
          <a:endParaRPr lang="en-US"/>
        </a:p>
      </dgm:t>
    </dgm:pt>
    <dgm:pt modelId="{8EC93D55-2DFB-42C2-B826-95AB592E1801}">
      <dgm:prSet/>
      <dgm:spPr/>
      <dgm:t>
        <a:bodyPr/>
        <a:lstStyle/>
        <a:p>
          <a:pPr rtl="0"/>
          <a:r>
            <a:rPr lang="en-US"/>
            <a:t>The </a:t>
          </a:r>
          <a:r>
            <a:rPr lang="en-US" err="1"/>
            <a:t>Hulimavu</a:t>
          </a:r>
          <a:r>
            <a:rPr lang="en-US"/>
            <a:t> lake is currently under restoration work.  Lake rejuvenation is </a:t>
          </a:r>
          <a:r>
            <a:rPr lang="en-US">
              <a:latin typeface="Calibri Light" panose="020F0302020204030204"/>
            </a:rPr>
            <a:t>being</a:t>
          </a:r>
          <a:r>
            <a:rPr lang="en-US"/>
            <a:t> funded by </a:t>
          </a:r>
          <a:r>
            <a:rPr lang="en-US">
              <a:latin typeface="Calibri Light" panose="020F0302020204030204"/>
            </a:rPr>
            <a:t>the 15th</a:t>
          </a:r>
          <a:r>
            <a:rPr lang="en-US"/>
            <a:t> Finance Commision of BBMP, that has allocated about 8 crores for this project.</a:t>
          </a:r>
        </a:p>
      </dgm:t>
    </dgm:pt>
    <dgm:pt modelId="{06210001-F97B-4868-AFF4-7A6290FD96CE}" type="parTrans" cxnId="{23CFD7CC-1EF3-446A-8B5C-E01D88B22BEE}">
      <dgm:prSet/>
      <dgm:spPr/>
      <dgm:t>
        <a:bodyPr/>
        <a:lstStyle/>
        <a:p>
          <a:endParaRPr lang="en-US"/>
        </a:p>
      </dgm:t>
    </dgm:pt>
    <dgm:pt modelId="{6BFC14F1-6EA3-4850-8819-A68CF554F331}" type="sibTrans" cxnId="{23CFD7CC-1EF3-446A-8B5C-E01D88B22BEE}">
      <dgm:prSet/>
      <dgm:spPr/>
      <dgm:t>
        <a:bodyPr/>
        <a:lstStyle/>
        <a:p>
          <a:endParaRPr lang="en-US"/>
        </a:p>
      </dgm:t>
    </dgm:pt>
    <dgm:pt modelId="{C30104BD-057D-4A09-9AFB-16A6DB98660A}" type="pres">
      <dgm:prSet presAssocID="{4B9D8EE0-1265-4947-BBF6-AC595B704F4F}" presName="hierChild1" presStyleCnt="0">
        <dgm:presLayoutVars>
          <dgm:chPref val="1"/>
          <dgm:dir/>
          <dgm:animOne val="branch"/>
          <dgm:animLvl val="lvl"/>
          <dgm:resizeHandles/>
        </dgm:presLayoutVars>
      </dgm:prSet>
      <dgm:spPr/>
    </dgm:pt>
    <dgm:pt modelId="{E3BB8313-0F00-482A-8616-6B59E8DD38C4}" type="pres">
      <dgm:prSet presAssocID="{AC670E9A-A44F-4B85-95C6-F63C39472A55}" presName="hierRoot1" presStyleCnt="0"/>
      <dgm:spPr/>
    </dgm:pt>
    <dgm:pt modelId="{CE33FA18-672E-4303-AB6D-8E04701F117D}" type="pres">
      <dgm:prSet presAssocID="{AC670E9A-A44F-4B85-95C6-F63C39472A55}" presName="composite" presStyleCnt="0"/>
      <dgm:spPr/>
    </dgm:pt>
    <dgm:pt modelId="{0F2F8DC1-4F96-4701-BCD1-3DC3B89D091C}" type="pres">
      <dgm:prSet presAssocID="{AC670E9A-A44F-4B85-95C6-F63C39472A55}" presName="background" presStyleLbl="node0" presStyleIdx="0" presStyleCnt="2"/>
      <dgm:spPr/>
    </dgm:pt>
    <dgm:pt modelId="{6EB0EDEB-0CD5-4C3D-92D9-E55C6D618CCF}" type="pres">
      <dgm:prSet presAssocID="{AC670E9A-A44F-4B85-95C6-F63C39472A55}" presName="text" presStyleLbl="fgAcc0" presStyleIdx="0" presStyleCnt="2">
        <dgm:presLayoutVars>
          <dgm:chPref val="3"/>
        </dgm:presLayoutVars>
      </dgm:prSet>
      <dgm:spPr/>
    </dgm:pt>
    <dgm:pt modelId="{BBD21C7C-F859-4CC7-A192-4F2EEF1E83E9}" type="pres">
      <dgm:prSet presAssocID="{AC670E9A-A44F-4B85-95C6-F63C39472A55}" presName="hierChild2" presStyleCnt="0"/>
      <dgm:spPr/>
    </dgm:pt>
    <dgm:pt modelId="{84F9EE6C-D185-4E5D-A5F7-CAA2D126F931}" type="pres">
      <dgm:prSet presAssocID="{8EC93D55-2DFB-42C2-B826-95AB592E1801}" presName="hierRoot1" presStyleCnt="0"/>
      <dgm:spPr/>
    </dgm:pt>
    <dgm:pt modelId="{498519B8-7296-4871-BB56-19604FB52BD0}" type="pres">
      <dgm:prSet presAssocID="{8EC93D55-2DFB-42C2-B826-95AB592E1801}" presName="composite" presStyleCnt="0"/>
      <dgm:spPr/>
    </dgm:pt>
    <dgm:pt modelId="{5A498960-D103-4C98-A77D-E2AD2AAC57F6}" type="pres">
      <dgm:prSet presAssocID="{8EC93D55-2DFB-42C2-B826-95AB592E1801}" presName="background" presStyleLbl="node0" presStyleIdx="1" presStyleCnt="2"/>
      <dgm:spPr/>
    </dgm:pt>
    <dgm:pt modelId="{A2730810-BCC8-415A-AA6B-A5BD16808EE7}" type="pres">
      <dgm:prSet presAssocID="{8EC93D55-2DFB-42C2-B826-95AB592E1801}" presName="text" presStyleLbl="fgAcc0" presStyleIdx="1" presStyleCnt="2">
        <dgm:presLayoutVars>
          <dgm:chPref val="3"/>
        </dgm:presLayoutVars>
      </dgm:prSet>
      <dgm:spPr/>
    </dgm:pt>
    <dgm:pt modelId="{CA2E25DD-9CF8-4C08-B1AA-8BAC3A90189E}" type="pres">
      <dgm:prSet presAssocID="{8EC93D55-2DFB-42C2-B826-95AB592E1801}" presName="hierChild2" presStyleCnt="0"/>
      <dgm:spPr/>
    </dgm:pt>
  </dgm:ptLst>
  <dgm:cxnLst>
    <dgm:cxn modelId="{91D0873E-47D9-4963-A2FF-0C13EF011193}" type="presOf" srcId="{8EC93D55-2DFB-42C2-B826-95AB592E1801}" destId="{A2730810-BCC8-415A-AA6B-A5BD16808EE7}" srcOrd="0" destOrd="0" presId="urn:microsoft.com/office/officeart/2005/8/layout/hierarchy1"/>
    <dgm:cxn modelId="{EB2E0566-7254-484A-A725-EB5B6E8876B5}" srcId="{4B9D8EE0-1265-4947-BBF6-AC595B704F4F}" destId="{AC670E9A-A44F-4B85-95C6-F63C39472A55}" srcOrd="0" destOrd="0" parTransId="{4CD94A19-0F85-495A-9242-F1140F1CB0E5}" sibTransId="{32EF7C39-A605-416F-B5E8-FCC996E73363}"/>
    <dgm:cxn modelId="{CC634EA1-FF81-4856-BA09-AB60044D55BF}" type="presOf" srcId="{4B9D8EE0-1265-4947-BBF6-AC595B704F4F}" destId="{C30104BD-057D-4A09-9AFB-16A6DB98660A}" srcOrd="0" destOrd="0" presId="urn:microsoft.com/office/officeart/2005/8/layout/hierarchy1"/>
    <dgm:cxn modelId="{7E8CEEC1-9689-4B2C-8586-AA0F963DC84B}" type="presOf" srcId="{AC670E9A-A44F-4B85-95C6-F63C39472A55}" destId="{6EB0EDEB-0CD5-4C3D-92D9-E55C6D618CCF}" srcOrd="0" destOrd="0" presId="urn:microsoft.com/office/officeart/2005/8/layout/hierarchy1"/>
    <dgm:cxn modelId="{23CFD7CC-1EF3-446A-8B5C-E01D88B22BEE}" srcId="{4B9D8EE0-1265-4947-BBF6-AC595B704F4F}" destId="{8EC93D55-2DFB-42C2-B826-95AB592E1801}" srcOrd="1" destOrd="0" parTransId="{06210001-F97B-4868-AFF4-7A6290FD96CE}" sibTransId="{6BFC14F1-6EA3-4850-8819-A68CF554F331}"/>
    <dgm:cxn modelId="{EBB883D5-3060-4FE7-83A2-5CA807E40E2E}" type="presParOf" srcId="{C30104BD-057D-4A09-9AFB-16A6DB98660A}" destId="{E3BB8313-0F00-482A-8616-6B59E8DD38C4}" srcOrd="0" destOrd="0" presId="urn:microsoft.com/office/officeart/2005/8/layout/hierarchy1"/>
    <dgm:cxn modelId="{0354CEC7-E798-4C02-BE72-8D2AAD0245F8}" type="presParOf" srcId="{E3BB8313-0F00-482A-8616-6B59E8DD38C4}" destId="{CE33FA18-672E-4303-AB6D-8E04701F117D}" srcOrd="0" destOrd="0" presId="urn:microsoft.com/office/officeart/2005/8/layout/hierarchy1"/>
    <dgm:cxn modelId="{6EB69DF7-64D6-4205-8C2B-47DDDC337FBC}" type="presParOf" srcId="{CE33FA18-672E-4303-AB6D-8E04701F117D}" destId="{0F2F8DC1-4F96-4701-BCD1-3DC3B89D091C}" srcOrd="0" destOrd="0" presId="urn:microsoft.com/office/officeart/2005/8/layout/hierarchy1"/>
    <dgm:cxn modelId="{A38949D0-BFCD-43EB-8663-142BEAB2E8FB}" type="presParOf" srcId="{CE33FA18-672E-4303-AB6D-8E04701F117D}" destId="{6EB0EDEB-0CD5-4C3D-92D9-E55C6D618CCF}" srcOrd="1" destOrd="0" presId="urn:microsoft.com/office/officeart/2005/8/layout/hierarchy1"/>
    <dgm:cxn modelId="{B82C6FE8-1A3D-4525-B30B-0462D8D88D78}" type="presParOf" srcId="{E3BB8313-0F00-482A-8616-6B59E8DD38C4}" destId="{BBD21C7C-F859-4CC7-A192-4F2EEF1E83E9}" srcOrd="1" destOrd="0" presId="urn:microsoft.com/office/officeart/2005/8/layout/hierarchy1"/>
    <dgm:cxn modelId="{CC8F95FD-7AEE-484D-B420-7A2155D64394}" type="presParOf" srcId="{C30104BD-057D-4A09-9AFB-16A6DB98660A}" destId="{84F9EE6C-D185-4E5D-A5F7-CAA2D126F931}" srcOrd="1" destOrd="0" presId="urn:microsoft.com/office/officeart/2005/8/layout/hierarchy1"/>
    <dgm:cxn modelId="{4818E7F9-F7BD-4E43-8771-392EFC70318A}" type="presParOf" srcId="{84F9EE6C-D185-4E5D-A5F7-CAA2D126F931}" destId="{498519B8-7296-4871-BB56-19604FB52BD0}" srcOrd="0" destOrd="0" presId="urn:microsoft.com/office/officeart/2005/8/layout/hierarchy1"/>
    <dgm:cxn modelId="{348B9FA2-A2EB-407D-9B13-808B46D8417C}" type="presParOf" srcId="{498519B8-7296-4871-BB56-19604FB52BD0}" destId="{5A498960-D103-4C98-A77D-E2AD2AAC57F6}" srcOrd="0" destOrd="0" presId="urn:microsoft.com/office/officeart/2005/8/layout/hierarchy1"/>
    <dgm:cxn modelId="{59C10156-9468-4478-B684-7A0BA18F9E5A}" type="presParOf" srcId="{498519B8-7296-4871-BB56-19604FB52BD0}" destId="{A2730810-BCC8-415A-AA6B-A5BD16808EE7}" srcOrd="1" destOrd="0" presId="urn:microsoft.com/office/officeart/2005/8/layout/hierarchy1"/>
    <dgm:cxn modelId="{F7609F12-E423-4870-8BBB-38224D2E79FA}" type="presParOf" srcId="{84F9EE6C-D185-4E5D-A5F7-CAA2D126F931}" destId="{CA2E25DD-9CF8-4C08-B1AA-8BAC3A9018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2C1A3F-0677-4246-B134-0096C2B8A0B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F360E6E-8E92-4877-9F6C-59F95A758889}">
      <dgm:prSet/>
      <dgm:spPr/>
      <dgm:t>
        <a:bodyPr/>
        <a:lstStyle/>
        <a:p>
          <a:pPr rtl="0"/>
          <a:r>
            <a:rPr lang="en-US"/>
            <a:t>Finance minister Nirmala Sitaraman had visited the lake in May 2022.</a:t>
          </a:r>
          <a:r>
            <a:rPr lang="en-US">
              <a:latin typeface="Calibri Light" panose="020F0302020204030204"/>
            </a:rPr>
            <a:t> </a:t>
          </a:r>
          <a:r>
            <a:rPr lang="en-US"/>
            <a:t>The lake was restored </a:t>
          </a:r>
          <a:r>
            <a:rPr lang="en-US">
              <a:latin typeface="Calibri Light" panose="020F0302020204030204"/>
            </a:rPr>
            <a:t>under the MPLAD Scheme at</a:t>
          </a:r>
          <a:r>
            <a:rPr lang="en-US"/>
            <a:t> a cost of Rs 3 crore</a:t>
          </a:r>
          <a:r>
            <a:rPr lang="en-US">
              <a:latin typeface="Calibri Light" panose="020F0302020204030204"/>
            </a:rPr>
            <a:t> and consistent efforts by Kalena Agrahara Lake Association</a:t>
          </a:r>
          <a:r>
            <a:rPr lang="en-US"/>
            <a:t>.</a:t>
          </a:r>
        </a:p>
      </dgm:t>
    </dgm:pt>
    <dgm:pt modelId="{E9517627-02D1-47DE-80A0-6DB9AE8B3B65}" type="parTrans" cxnId="{424DD611-DAA6-40D0-A43E-6F3C580D2999}">
      <dgm:prSet/>
      <dgm:spPr/>
      <dgm:t>
        <a:bodyPr/>
        <a:lstStyle/>
        <a:p>
          <a:endParaRPr lang="en-US"/>
        </a:p>
      </dgm:t>
    </dgm:pt>
    <dgm:pt modelId="{6CCE71F1-BF7D-4381-854B-6D873EAB5478}" type="sibTrans" cxnId="{424DD611-DAA6-40D0-A43E-6F3C580D2999}">
      <dgm:prSet/>
      <dgm:spPr/>
      <dgm:t>
        <a:bodyPr/>
        <a:lstStyle/>
        <a:p>
          <a:endParaRPr lang="en-US"/>
        </a:p>
      </dgm:t>
    </dgm:pt>
    <dgm:pt modelId="{FF627162-DC94-4143-B6F1-75E5DDE3103F}">
      <dgm:prSet/>
      <dgm:spPr/>
      <dgm:t>
        <a:bodyPr/>
        <a:lstStyle/>
        <a:p>
          <a:r>
            <a:rPr lang="en-US"/>
            <a:t>The funds were </a:t>
          </a:r>
          <a:r>
            <a:rPr lang="en-US" err="1"/>
            <a:t>utilised</a:t>
          </a:r>
          <a:r>
            <a:rPr lang="en-US"/>
            <a:t> for</a:t>
          </a:r>
          <a:r>
            <a:rPr lang="en-US">
              <a:latin typeface="Calibri Light" panose="020F0302020204030204"/>
            </a:rPr>
            <a:t>:</a:t>
          </a:r>
          <a:endParaRPr lang="en-US"/>
        </a:p>
      </dgm:t>
    </dgm:pt>
    <dgm:pt modelId="{8C78A546-194E-4F2A-9290-BEBE2B97014A}" type="parTrans" cxnId="{2F6865A3-5C8B-4E38-B9A0-02855EA6F08F}">
      <dgm:prSet/>
      <dgm:spPr/>
      <dgm:t>
        <a:bodyPr/>
        <a:lstStyle/>
        <a:p>
          <a:endParaRPr lang="en-US"/>
        </a:p>
      </dgm:t>
    </dgm:pt>
    <dgm:pt modelId="{0DEC3D9B-A690-431D-8F67-0BB5A4031322}" type="sibTrans" cxnId="{2F6865A3-5C8B-4E38-B9A0-02855EA6F08F}">
      <dgm:prSet/>
      <dgm:spPr/>
      <dgm:t>
        <a:bodyPr/>
        <a:lstStyle/>
        <a:p>
          <a:endParaRPr lang="en-US"/>
        </a:p>
      </dgm:t>
    </dgm:pt>
    <dgm:pt modelId="{359FA071-5A85-4944-96E8-C7BFFE507803}">
      <dgm:prSet/>
      <dgm:spPr/>
      <dgm:t>
        <a:bodyPr/>
        <a:lstStyle/>
        <a:p>
          <a:r>
            <a:rPr lang="en-US"/>
            <a:t>the removal of sludge from the lake bed to enhance the impounding capacity,</a:t>
          </a:r>
        </a:p>
      </dgm:t>
    </dgm:pt>
    <dgm:pt modelId="{A3361787-6786-42D3-B73D-ACF433CC9606}" type="parTrans" cxnId="{E145147F-0EFE-41B6-A255-1AB2E1DBCB00}">
      <dgm:prSet/>
      <dgm:spPr/>
      <dgm:t>
        <a:bodyPr/>
        <a:lstStyle/>
        <a:p>
          <a:endParaRPr lang="en-US"/>
        </a:p>
      </dgm:t>
    </dgm:pt>
    <dgm:pt modelId="{8B8CC46D-18D2-45F5-8806-2F3423EBF1FA}" type="sibTrans" cxnId="{E145147F-0EFE-41B6-A255-1AB2E1DBCB00}">
      <dgm:prSet/>
      <dgm:spPr/>
      <dgm:t>
        <a:bodyPr/>
        <a:lstStyle/>
        <a:p>
          <a:endParaRPr lang="en-US"/>
        </a:p>
      </dgm:t>
    </dgm:pt>
    <dgm:pt modelId="{8864675E-E275-4BFD-B4DB-54CFB825BA60}">
      <dgm:prSet/>
      <dgm:spPr/>
      <dgm:t>
        <a:bodyPr/>
        <a:lstStyle/>
        <a:p>
          <a:r>
            <a:rPr lang="en-US"/>
            <a:t>strengthening of main bund including revetment and turfing, </a:t>
          </a:r>
        </a:p>
      </dgm:t>
    </dgm:pt>
    <dgm:pt modelId="{389B1B6F-86DE-45E3-822B-88D654A2E468}" type="parTrans" cxnId="{6C6F6518-305A-4917-93DE-993102547C7F}">
      <dgm:prSet/>
      <dgm:spPr/>
      <dgm:t>
        <a:bodyPr/>
        <a:lstStyle/>
        <a:p>
          <a:endParaRPr lang="en-US"/>
        </a:p>
      </dgm:t>
    </dgm:pt>
    <dgm:pt modelId="{D99320CB-D0ED-4E52-8B90-8C4F0953A64C}" type="sibTrans" cxnId="{6C6F6518-305A-4917-93DE-993102547C7F}">
      <dgm:prSet/>
      <dgm:spPr/>
      <dgm:t>
        <a:bodyPr/>
        <a:lstStyle/>
        <a:p>
          <a:endParaRPr lang="en-US"/>
        </a:p>
      </dgm:t>
    </dgm:pt>
    <dgm:pt modelId="{F64415B6-09A2-4E49-B68E-F819D9A040F5}">
      <dgm:prSet/>
      <dgm:spPr/>
      <dgm:t>
        <a:bodyPr/>
        <a:lstStyle/>
        <a:p>
          <a:r>
            <a:rPr lang="en-US"/>
            <a:t>formation of ring bund using available desilted earth including revetment and turfing.</a:t>
          </a:r>
        </a:p>
      </dgm:t>
    </dgm:pt>
    <dgm:pt modelId="{EC9DB3ED-89D1-4135-A7CF-BEE6619CB02B}" type="parTrans" cxnId="{9CE9A911-FB62-40CA-85DD-C70C807B38C0}">
      <dgm:prSet/>
      <dgm:spPr/>
      <dgm:t>
        <a:bodyPr/>
        <a:lstStyle/>
        <a:p>
          <a:endParaRPr lang="en-US"/>
        </a:p>
      </dgm:t>
    </dgm:pt>
    <dgm:pt modelId="{704DC38C-21C2-40BD-83AF-050EDE89A08B}" type="sibTrans" cxnId="{9CE9A911-FB62-40CA-85DD-C70C807B38C0}">
      <dgm:prSet/>
      <dgm:spPr/>
      <dgm:t>
        <a:bodyPr/>
        <a:lstStyle/>
        <a:p>
          <a:endParaRPr lang="en-US"/>
        </a:p>
      </dgm:t>
    </dgm:pt>
    <dgm:pt modelId="{D05F2A8A-4373-4BF8-9A54-4314A076440D}" type="pres">
      <dgm:prSet presAssocID="{6F2C1A3F-0677-4246-B134-0096C2B8A0BF}" presName="linear" presStyleCnt="0">
        <dgm:presLayoutVars>
          <dgm:animLvl val="lvl"/>
          <dgm:resizeHandles val="exact"/>
        </dgm:presLayoutVars>
      </dgm:prSet>
      <dgm:spPr/>
    </dgm:pt>
    <dgm:pt modelId="{14CAD6F0-BC7E-4F45-BA07-6E51012CCCE0}" type="pres">
      <dgm:prSet presAssocID="{5F360E6E-8E92-4877-9F6C-59F95A758889}" presName="parentText" presStyleLbl="node1" presStyleIdx="0" presStyleCnt="2">
        <dgm:presLayoutVars>
          <dgm:chMax val="0"/>
          <dgm:bulletEnabled val="1"/>
        </dgm:presLayoutVars>
      </dgm:prSet>
      <dgm:spPr/>
    </dgm:pt>
    <dgm:pt modelId="{0BC7BB24-48C7-4DB9-9FB6-AC061B029EBE}" type="pres">
      <dgm:prSet presAssocID="{6CCE71F1-BF7D-4381-854B-6D873EAB5478}" presName="spacer" presStyleCnt="0"/>
      <dgm:spPr/>
    </dgm:pt>
    <dgm:pt modelId="{35F2DECF-39FC-48F6-A0AB-38713AF97D30}" type="pres">
      <dgm:prSet presAssocID="{FF627162-DC94-4143-B6F1-75E5DDE3103F}" presName="parentText" presStyleLbl="node1" presStyleIdx="1" presStyleCnt="2">
        <dgm:presLayoutVars>
          <dgm:chMax val="0"/>
          <dgm:bulletEnabled val="1"/>
        </dgm:presLayoutVars>
      </dgm:prSet>
      <dgm:spPr/>
    </dgm:pt>
    <dgm:pt modelId="{E2B45A64-E82B-4448-8A5B-48A98D852159}" type="pres">
      <dgm:prSet presAssocID="{FF627162-DC94-4143-B6F1-75E5DDE3103F}" presName="childText" presStyleLbl="revTx" presStyleIdx="0" presStyleCnt="1">
        <dgm:presLayoutVars>
          <dgm:bulletEnabled val="1"/>
        </dgm:presLayoutVars>
      </dgm:prSet>
      <dgm:spPr/>
    </dgm:pt>
  </dgm:ptLst>
  <dgm:cxnLst>
    <dgm:cxn modelId="{6614A30E-E0C6-485C-8EA1-28B6BB66C7D9}" type="presOf" srcId="{5F360E6E-8E92-4877-9F6C-59F95A758889}" destId="{14CAD6F0-BC7E-4F45-BA07-6E51012CCCE0}" srcOrd="0" destOrd="0" presId="urn:microsoft.com/office/officeart/2005/8/layout/vList2"/>
    <dgm:cxn modelId="{659D6510-423B-421F-85F0-FB87BBB0EFAE}" type="presOf" srcId="{6F2C1A3F-0677-4246-B134-0096C2B8A0BF}" destId="{D05F2A8A-4373-4BF8-9A54-4314A076440D}" srcOrd="0" destOrd="0" presId="urn:microsoft.com/office/officeart/2005/8/layout/vList2"/>
    <dgm:cxn modelId="{9CE9A911-FB62-40CA-85DD-C70C807B38C0}" srcId="{FF627162-DC94-4143-B6F1-75E5DDE3103F}" destId="{F64415B6-09A2-4E49-B68E-F819D9A040F5}" srcOrd="2" destOrd="0" parTransId="{EC9DB3ED-89D1-4135-A7CF-BEE6619CB02B}" sibTransId="{704DC38C-21C2-40BD-83AF-050EDE89A08B}"/>
    <dgm:cxn modelId="{424DD611-DAA6-40D0-A43E-6F3C580D2999}" srcId="{6F2C1A3F-0677-4246-B134-0096C2B8A0BF}" destId="{5F360E6E-8E92-4877-9F6C-59F95A758889}" srcOrd="0" destOrd="0" parTransId="{E9517627-02D1-47DE-80A0-6DB9AE8B3B65}" sibTransId="{6CCE71F1-BF7D-4381-854B-6D873EAB5478}"/>
    <dgm:cxn modelId="{6C6F6518-305A-4917-93DE-993102547C7F}" srcId="{FF627162-DC94-4143-B6F1-75E5DDE3103F}" destId="{8864675E-E275-4BFD-B4DB-54CFB825BA60}" srcOrd="1" destOrd="0" parTransId="{389B1B6F-86DE-45E3-822B-88D654A2E468}" sibTransId="{D99320CB-D0ED-4E52-8B90-8C4F0953A64C}"/>
    <dgm:cxn modelId="{E145147F-0EFE-41B6-A255-1AB2E1DBCB00}" srcId="{FF627162-DC94-4143-B6F1-75E5DDE3103F}" destId="{359FA071-5A85-4944-96E8-C7BFFE507803}" srcOrd="0" destOrd="0" parTransId="{A3361787-6786-42D3-B73D-ACF433CC9606}" sibTransId="{8B8CC46D-18D2-45F5-8806-2F3423EBF1FA}"/>
    <dgm:cxn modelId="{2F6865A3-5C8B-4E38-B9A0-02855EA6F08F}" srcId="{6F2C1A3F-0677-4246-B134-0096C2B8A0BF}" destId="{FF627162-DC94-4143-B6F1-75E5DDE3103F}" srcOrd="1" destOrd="0" parTransId="{8C78A546-194E-4F2A-9290-BEBE2B97014A}" sibTransId="{0DEC3D9B-A690-431D-8F67-0BB5A4031322}"/>
    <dgm:cxn modelId="{2BDAAAC0-EBA4-4F49-935C-A9B681B1CC65}" type="presOf" srcId="{FF627162-DC94-4143-B6F1-75E5DDE3103F}" destId="{35F2DECF-39FC-48F6-A0AB-38713AF97D30}" srcOrd="0" destOrd="0" presId="urn:microsoft.com/office/officeart/2005/8/layout/vList2"/>
    <dgm:cxn modelId="{48BAAAE0-E922-488F-A3D1-04C9F3E35787}" type="presOf" srcId="{8864675E-E275-4BFD-B4DB-54CFB825BA60}" destId="{E2B45A64-E82B-4448-8A5B-48A98D852159}" srcOrd="0" destOrd="1" presId="urn:microsoft.com/office/officeart/2005/8/layout/vList2"/>
    <dgm:cxn modelId="{9B5A4EEE-48C5-42FD-8F5E-C45BDBFC5D65}" type="presOf" srcId="{359FA071-5A85-4944-96E8-C7BFFE507803}" destId="{E2B45A64-E82B-4448-8A5B-48A98D852159}" srcOrd="0" destOrd="0" presId="urn:microsoft.com/office/officeart/2005/8/layout/vList2"/>
    <dgm:cxn modelId="{64CFC9FA-B8CC-46E5-9281-4259128DA9CD}" type="presOf" srcId="{F64415B6-09A2-4E49-B68E-F819D9A040F5}" destId="{E2B45A64-E82B-4448-8A5B-48A98D852159}" srcOrd="0" destOrd="2" presId="urn:microsoft.com/office/officeart/2005/8/layout/vList2"/>
    <dgm:cxn modelId="{2B13363E-267D-4403-9E5D-F96F74C709A1}" type="presParOf" srcId="{D05F2A8A-4373-4BF8-9A54-4314A076440D}" destId="{14CAD6F0-BC7E-4F45-BA07-6E51012CCCE0}" srcOrd="0" destOrd="0" presId="urn:microsoft.com/office/officeart/2005/8/layout/vList2"/>
    <dgm:cxn modelId="{4C26E707-C720-4D78-9925-264574AE96ED}" type="presParOf" srcId="{D05F2A8A-4373-4BF8-9A54-4314A076440D}" destId="{0BC7BB24-48C7-4DB9-9FB6-AC061B029EBE}" srcOrd="1" destOrd="0" presId="urn:microsoft.com/office/officeart/2005/8/layout/vList2"/>
    <dgm:cxn modelId="{A161B3A8-9140-4E48-8E36-2BF858F5E4EB}" type="presParOf" srcId="{D05F2A8A-4373-4BF8-9A54-4314A076440D}" destId="{35F2DECF-39FC-48F6-A0AB-38713AF97D30}" srcOrd="2" destOrd="0" presId="urn:microsoft.com/office/officeart/2005/8/layout/vList2"/>
    <dgm:cxn modelId="{03B23815-A3D6-4403-85CA-630D1EDD857B}" type="presParOf" srcId="{D05F2A8A-4373-4BF8-9A54-4314A076440D}" destId="{E2B45A64-E82B-4448-8A5B-48A98D85215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E6C0DC-A2F7-43FA-A592-A24D0F2709C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3E8D130-971A-4E83-8188-B7278BF6DEC6}">
      <dgm:prSet/>
      <dgm:spPr/>
      <dgm:t>
        <a:bodyPr/>
        <a:lstStyle/>
        <a:p>
          <a:r>
            <a:rPr lang="en-US" b="1"/>
            <a:t>Physical and chemical parameters</a:t>
          </a:r>
          <a:r>
            <a:rPr lang="en-US"/>
            <a:t> which include-</a:t>
          </a:r>
        </a:p>
      </dgm:t>
    </dgm:pt>
    <dgm:pt modelId="{C2C0E902-542E-46AE-A0CD-0771D6FBB931}" type="parTrans" cxnId="{8566E004-BACC-4960-B241-42BA727F29CA}">
      <dgm:prSet/>
      <dgm:spPr/>
      <dgm:t>
        <a:bodyPr/>
        <a:lstStyle/>
        <a:p>
          <a:endParaRPr lang="en-US"/>
        </a:p>
      </dgm:t>
    </dgm:pt>
    <dgm:pt modelId="{840E3B7E-AC36-45E0-A2BF-B13A2B0ADD06}" type="sibTrans" cxnId="{8566E004-BACC-4960-B241-42BA727F29CA}">
      <dgm:prSet/>
      <dgm:spPr/>
      <dgm:t>
        <a:bodyPr/>
        <a:lstStyle/>
        <a:p>
          <a:endParaRPr lang="en-US"/>
        </a:p>
      </dgm:t>
    </dgm:pt>
    <dgm:pt modelId="{2D5DE411-A12A-41F3-B74E-75EF666F684E}">
      <dgm:prSet/>
      <dgm:spPr/>
      <dgm:t>
        <a:bodyPr/>
        <a:lstStyle/>
        <a:p>
          <a:r>
            <a:rPr lang="en-US"/>
            <a:t>pH </a:t>
          </a:r>
        </a:p>
      </dgm:t>
    </dgm:pt>
    <dgm:pt modelId="{3CEF3B63-1414-404F-8304-ED8E746F8FCE}" type="parTrans" cxnId="{5B6A0AF8-832C-4CEB-9CA2-6B03F755FA21}">
      <dgm:prSet/>
      <dgm:spPr/>
      <dgm:t>
        <a:bodyPr/>
        <a:lstStyle/>
        <a:p>
          <a:endParaRPr lang="en-US"/>
        </a:p>
      </dgm:t>
    </dgm:pt>
    <dgm:pt modelId="{D6D11B06-9B47-46C8-8B2D-12D4CBEEFBF1}" type="sibTrans" cxnId="{5B6A0AF8-832C-4CEB-9CA2-6B03F755FA21}">
      <dgm:prSet/>
      <dgm:spPr/>
      <dgm:t>
        <a:bodyPr/>
        <a:lstStyle/>
        <a:p>
          <a:endParaRPr lang="en-US"/>
        </a:p>
      </dgm:t>
    </dgm:pt>
    <dgm:pt modelId="{554D946A-5ECB-4AF8-B9B8-00EB6DA9E86E}">
      <dgm:prSet/>
      <dgm:spPr/>
      <dgm:t>
        <a:bodyPr/>
        <a:lstStyle/>
        <a:p>
          <a:r>
            <a:rPr lang="en-US"/>
            <a:t>Nitrate</a:t>
          </a:r>
        </a:p>
      </dgm:t>
    </dgm:pt>
    <dgm:pt modelId="{5FFA8F1D-4AA6-412D-9127-493AB82BB01B}" type="parTrans" cxnId="{1E033638-0668-48E1-8238-5673CFFADFCC}">
      <dgm:prSet/>
      <dgm:spPr/>
      <dgm:t>
        <a:bodyPr/>
        <a:lstStyle/>
        <a:p>
          <a:endParaRPr lang="en-US"/>
        </a:p>
      </dgm:t>
    </dgm:pt>
    <dgm:pt modelId="{43EA7C06-0361-4B3C-BC88-4E9F81AEBFD0}" type="sibTrans" cxnId="{1E033638-0668-48E1-8238-5673CFFADFCC}">
      <dgm:prSet/>
      <dgm:spPr/>
      <dgm:t>
        <a:bodyPr/>
        <a:lstStyle/>
        <a:p>
          <a:endParaRPr lang="en-US"/>
        </a:p>
      </dgm:t>
    </dgm:pt>
    <dgm:pt modelId="{7E5D6310-D4E3-409E-98FF-4ED764A3D9F7}">
      <dgm:prSet/>
      <dgm:spPr/>
      <dgm:t>
        <a:bodyPr/>
        <a:lstStyle/>
        <a:p>
          <a:r>
            <a:rPr lang="en-US"/>
            <a:t>Iron </a:t>
          </a:r>
        </a:p>
      </dgm:t>
    </dgm:pt>
    <dgm:pt modelId="{65379130-2A4B-4464-9CA9-0FF5343474A3}" type="parTrans" cxnId="{28F6E7F0-55DD-41C4-8390-50DFE748893C}">
      <dgm:prSet/>
      <dgm:spPr/>
      <dgm:t>
        <a:bodyPr/>
        <a:lstStyle/>
        <a:p>
          <a:endParaRPr lang="en-US"/>
        </a:p>
      </dgm:t>
    </dgm:pt>
    <dgm:pt modelId="{8627F8BD-91B3-40B8-8777-53CF0F122554}" type="sibTrans" cxnId="{28F6E7F0-55DD-41C4-8390-50DFE748893C}">
      <dgm:prSet/>
      <dgm:spPr/>
      <dgm:t>
        <a:bodyPr/>
        <a:lstStyle/>
        <a:p>
          <a:endParaRPr lang="en-US"/>
        </a:p>
      </dgm:t>
    </dgm:pt>
    <dgm:pt modelId="{01D43020-EE86-4DFE-8794-15824D93AFD2}">
      <dgm:prSet/>
      <dgm:spPr/>
      <dgm:t>
        <a:bodyPr/>
        <a:lstStyle/>
        <a:p>
          <a:r>
            <a:rPr lang="en-US"/>
            <a:t>Hardness </a:t>
          </a:r>
        </a:p>
      </dgm:t>
    </dgm:pt>
    <dgm:pt modelId="{0BA76191-E49E-45DB-87A6-472371260E6A}" type="parTrans" cxnId="{289F1F74-F8E0-45FB-82B6-349A9E1DEAE4}">
      <dgm:prSet/>
      <dgm:spPr/>
      <dgm:t>
        <a:bodyPr/>
        <a:lstStyle/>
        <a:p>
          <a:endParaRPr lang="en-US"/>
        </a:p>
      </dgm:t>
    </dgm:pt>
    <dgm:pt modelId="{DE8D65FA-2080-4BA1-AD25-A5A0866E11C8}" type="sibTrans" cxnId="{289F1F74-F8E0-45FB-82B6-349A9E1DEAE4}">
      <dgm:prSet/>
      <dgm:spPr/>
      <dgm:t>
        <a:bodyPr/>
        <a:lstStyle/>
        <a:p>
          <a:endParaRPr lang="en-US"/>
        </a:p>
      </dgm:t>
    </dgm:pt>
    <dgm:pt modelId="{9CC65700-8AA7-4A52-B26C-BA977A12728F}">
      <dgm:prSet/>
      <dgm:spPr/>
      <dgm:t>
        <a:bodyPr/>
        <a:lstStyle/>
        <a:p>
          <a:r>
            <a:rPr lang="en-US"/>
            <a:t>Chloride </a:t>
          </a:r>
        </a:p>
      </dgm:t>
    </dgm:pt>
    <dgm:pt modelId="{878FF349-9ACC-414D-B788-92DAF53300F4}" type="parTrans" cxnId="{F6495CD6-9CA7-450A-92CC-99D8F025C48A}">
      <dgm:prSet/>
      <dgm:spPr/>
      <dgm:t>
        <a:bodyPr/>
        <a:lstStyle/>
        <a:p>
          <a:endParaRPr lang="en-US"/>
        </a:p>
      </dgm:t>
    </dgm:pt>
    <dgm:pt modelId="{62BA0EE4-46F7-4FB4-9112-8C05AB557ED9}" type="sibTrans" cxnId="{F6495CD6-9CA7-450A-92CC-99D8F025C48A}">
      <dgm:prSet/>
      <dgm:spPr/>
      <dgm:t>
        <a:bodyPr/>
        <a:lstStyle/>
        <a:p>
          <a:endParaRPr lang="en-US"/>
        </a:p>
      </dgm:t>
    </dgm:pt>
    <dgm:pt modelId="{B8DD46E0-2022-47E1-9D1D-8CECB76FB2F3}">
      <dgm:prSet/>
      <dgm:spPr/>
      <dgm:t>
        <a:bodyPr/>
        <a:lstStyle/>
        <a:p>
          <a:r>
            <a:rPr lang="en-US"/>
            <a:t>Residual chlorine </a:t>
          </a:r>
        </a:p>
      </dgm:t>
    </dgm:pt>
    <dgm:pt modelId="{C1EA993C-FE34-4CA3-A83B-0DB8080C7A0E}" type="parTrans" cxnId="{80AF49ED-7809-46CC-B7B7-24E05B053D03}">
      <dgm:prSet/>
      <dgm:spPr/>
      <dgm:t>
        <a:bodyPr/>
        <a:lstStyle/>
        <a:p>
          <a:endParaRPr lang="en-US"/>
        </a:p>
      </dgm:t>
    </dgm:pt>
    <dgm:pt modelId="{3A18A662-D809-4296-9D90-BEA0CC56C75E}" type="sibTrans" cxnId="{80AF49ED-7809-46CC-B7B7-24E05B053D03}">
      <dgm:prSet/>
      <dgm:spPr/>
      <dgm:t>
        <a:bodyPr/>
        <a:lstStyle/>
        <a:p>
          <a:endParaRPr lang="en-US"/>
        </a:p>
      </dgm:t>
    </dgm:pt>
    <dgm:pt modelId="{E060AB89-02FA-4FF3-9E8C-FA44FA4D75C8}">
      <dgm:prSet/>
      <dgm:spPr/>
      <dgm:t>
        <a:bodyPr/>
        <a:lstStyle/>
        <a:p>
          <a:r>
            <a:rPr lang="en-US"/>
            <a:t>Turbidity </a:t>
          </a:r>
        </a:p>
      </dgm:t>
    </dgm:pt>
    <dgm:pt modelId="{80213BB4-57BB-4102-934C-857D75CB7967}" type="parTrans" cxnId="{9EDDBDAB-B935-4DCD-BD5F-72AC1A398D34}">
      <dgm:prSet/>
      <dgm:spPr/>
      <dgm:t>
        <a:bodyPr/>
        <a:lstStyle/>
        <a:p>
          <a:endParaRPr lang="en-US"/>
        </a:p>
      </dgm:t>
    </dgm:pt>
    <dgm:pt modelId="{D63C0C79-6BCD-44D7-9AC3-34AD5714F3D5}" type="sibTrans" cxnId="{9EDDBDAB-B935-4DCD-BD5F-72AC1A398D34}">
      <dgm:prSet/>
      <dgm:spPr/>
      <dgm:t>
        <a:bodyPr/>
        <a:lstStyle/>
        <a:p>
          <a:endParaRPr lang="en-US"/>
        </a:p>
      </dgm:t>
    </dgm:pt>
    <dgm:pt modelId="{06ABBA3E-4B64-4516-B68A-5D8540AFCAC3}">
      <dgm:prSet/>
      <dgm:spPr/>
      <dgm:t>
        <a:bodyPr/>
        <a:lstStyle/>
        <a:p>
          <a:r>
            <a:rPr lang="en-US"/>
            <a:t>Faecal  Matter </a:t>
          </a:r>
        </a:p>
      </dgm:t>
    </dgm:pt>
    <dgm:pt modelId="{F58E9569-A4F1-47CD-BD29-67E9228C6E86}" type="parTrans" cxnId="{6B538E16-E9AC-4AF4-91F5-49E1C64F398B}">
      <dgm:prSet/>
      <dgm:spPr/>
      <dgm:t>
        <a:bodyPr/>
        <a:lstStyle/>
        <a:p>
          <a:endParaRPr lang="en-US"/>
        </a:p>
      </dgm:t>
    </dgm:pt>
    <dgm:pt modelId="{59DE7BB2-E4A6-493E-B9F2-B5187A2445A4}" type="sibTrans" cxnId="{6B538E16-E9AC-4AF4-91F5-49E1C64F398B}">
      <dgm:prSet/>
      <dgm:spPr/>
      <dgm:t>
        <a:bodyPr/>
        <a:lstStyle/>
        <a:p>
          <a:endParaRPr lang="en-US"/>
        </a:p>
      </dgm:t>
    </dgm:pt>
    <dgm:pt modelId="{263EEB8B-72C7-4BE2-A806-C55F06B5C969}">
      <dgm:prSet/>
      <dgm:spPr/>
      <dgm:t>
        <a:bodyPr/>
        <a:lstStyle/>
        <a:p>
          <a:r>
            <a:rPr lang="en-US"/>
            <a:t>Ammonia </a:t>
          </a:r>
        </a:p>
      </dgm:t>
    </dgm:pt>
    <dgm:pt modelId="{5CF8A118-4A44-4456-B9A6-3E26FB41D6A3}" type="parTrans" cxnId="{4C6B047A-FBA7-4E8E-A028-480C86562E67}">
      <dgm:prSet/>
      <dgm:spPr/>
      <dgm:t>
        <a:bodyPr/>
        <a:lstStyle/>
        <a:p>
          <a:endParaRPr lang="en-US"/>
        </a:p>
      </dgm:t>
    </dgm:pt>
    <dgm:pt modelId="{DBC7CF3B-1154-4E56-AA4D-5AE5BAD1EFC3}" type="sibTrans" cxnId="{4C6B047A-FBA7-4E8E-A028-480C86562E67}">
      <dgm:prSet/>
      <dgm:spPr/>
      <dgm:t>
        <a:bodyPr/>
        <a:lstStyle/>
        <a:p>
          <a:endParaRPr lang="en-US"/>
        </a:p>
      </dgm:t>
    </dgm:pt>
    <dgm:pt modelId="{8F4AA825-4C64-4766-815B-F2C1C5DE5C7A}">
      <dgm:prSet/>
      <dgm:spPr/>
      <dgm:t>
        <a:bodyPr/>
        <a:lstStyle/>
        <a:p>
          <a:r>
            <a:rPr lang="en-US"/>
            <a:t>Phosphorus </a:t>
          </a:r>
        </a:p>
      </dgm:t>
    </dgm:pt>
    <dgm:pt modelId="{54CDE140-7A7F-45D1-AAE5-0E25E4B9B261}" type="parTrans" cxnId="{696C6709-8317-4E2E-A219-FEA6DF45361D}">
      <dgm:prSet/>
      <dgm:spPr/>
      <dgm:t>
        <a:bodyPr/>
        <a:lstStyle/>
        <a:p>
          <a:endParaRPr lang="en-US"/>
        </a:p>
      </dgm:t>
    </dgm:pt>
    <dgm:pt modelId="{2B09766F-E935-4564-8DAD-F23197E442F1}" type="sibTrans" cxnId="{696C6709-8317-4E2E-A219-FEA6DF45361D}">
      <dgm:prSet/>
      <dgm:spPr/>
      <dgm:t>
        <a:bodyPr/>
        <a:lstStyle/>
        <a:p>
          <a:endParaRPr lang="en-US"/>
        </a:p>
      </dgm:t>
    </dgm:pt>
    <dgm:pt modelId="{7378A59E-1706-4E05-85EB-2DBD4B767750}">
      <dgm:prSet/>
      <dgm:spPr/>
      <dgm:t>
        <a:bodyPr/>
        <a:lstStyle/>
        <a:p>
          <a:r>
            <a:rPr lang="en-US"/>
            <a:t>Dissolved oxygen </a:t>
          </a:r>
        </a:p>
      </dgm:t>
    </dgm:pt>
    <dgm:pt modelId="{BAE1E599-F8E9-44B6-A33C-09842CCDB50A}" type="parTrans" cxnId="{265DDAB7-A359-4BBB-91DC-32338EDA96DB}">
      <dgm:prSet/>
      <dgm:spPr/>
      <dgm:t>
        <a:bodyPr/>
        <a:lstStyle/>
        <a:p>
          <a:endParaRPr lang="en-US"/>
        </a:p>
      </dgm:t>
    </dgm:pt>
    <dgm:pt modelId="{E11F3136-98FE-4F29-8B36-47EDE2065BCC}" type="sibTrans" cxnId="{265DDAB7-A359-4BBB-91DC-32338EDA96DB}">
      <dgm:prSet/>
      <dgm:spPr/>
      <dgm:t>
        <a:bodyPr/>
        <a:lstStyle/>
        <a:p>
          <a:endParaRPr lang="en-US"/>
        </a:p>
      </dgm:t>
    </dgm:pt>
    <dgm:pt modelId="{B0520439-57A7-43E5-95C1-05204B34DB00}">
      <dgm:prSet/>
      <dgm:spPr/>
      <dgm:t>
        <a:bodyPr/>
        <a:lstStyle/>
        <a:p>
          <a:r>
            <a:rPr lang="en-US"/>
            <a:t>Fluoride </a:t>
          </a:r>
        </a:p>
      </dgm:t>
    </dgm:pt>
    <dgm:pt modelId="{69FBCBC0-7A25-45A7-95A9-879FB6329355}" type="parTrans" cxnId="{4275DE40-2F78-40FE-9D7A-CDA416C20098}">
      <dgm:prSet/>
      <dgm:spPr/>
      <dgm:t>
        <a:bodyPr/>
        <a:lstStyle/>
        <a:p>
          <a:endParaRPr lang="en-US"/>
        </a:p>
      </dgm:t>
    </dgm:pt>
    <dgm:pt modelId="{A7A43A4B-540F-4682-9FA7-C26C86E8A27D}" type="sibTrans" cxnId="{4275DE40-2F78-40FE-9D7A-CDA416C20098}">
      <dgm:prSet/>
      <dgm:spPr/>
      <dgm:t>
        <a:bodyPr/>
        <a:lstStyle/>
        <a:p>
          <a:endParaRPr lang="en-US"/>
        </a:p>
      </dgm:t>
    </dgm:pt>
    <dgm:pt modelId="{5DB91AF2-C954-49E3-A441-A724CDDA84BD}">
      <dgm:prSet/>
      <dgm:spPr/>
      <dgm:t>
        <a:bodyPr/>
        <a:lstStyle/>
        <a:p>
          <a:r>
            <a:rPr lang="en-US"/>
            <a:t>Temperature </a:t>
          </a:r>
        </a:p>
      </dgm:t>
    </dgm:pt>
    <dgm:pt modelId="{3B4BC650-C385-4AF2-92F1-0D5FEDC849C7}" type="parTrans" cxnId="{FA7A3798-0F03-42FA-9A7C-889C35487D99}">
      <dgm:prSet/>
      <dgm:spPr/>
      <dgm:t>
        <a:bodyPr/>
        <a:lstStyle/>
        <a:p>
          <a:endParaRPr lang="en-US"/>
        </a:p>
      </dgm:t>
    </dgm:pt>
    <dgm:pt modelId="{D1E9A32F-0A0C-444C-A8A2-C8E510CA5EE4}" type="sibTrans" cxnId="{FA7A3798-0F03-42FA-9A7C-889C35487D99}">
      <dgm:prSet/>
      <dgm:spPr/>
      <dgm:t>
        <a:bodyPr/>
        <a:lstStyle/>
        <a:p>
          <a:endParaRPr lang="en-US"/>
        </a:p>
      </dgm:t>
    </dgm:pt>
    <dgm:pt modelId="{16FA15C2-6866-47B2-92D7-416D129D75A8}" type="pres">
      <dgm:prSet presAssocID="{66E6C0DC-A2F7-43FA-A592-A24D0F2709C8}" presName="vert0" presStyleCnt="0">
        <dgm:presLayoutVars>
          <dgm:dir/>
          <dgm:animOne val="branch"/>
          <dgm:animLvl val="lvl"/>
        </dgm:presLayoutVars>
      </dgm:prSet>
      <dgm:spPr/>
    </dgm:pt>
    <dgm:pt modelId="{76397D9E-DF7C-45EF-BF95-52A92CF9BF4A}" type="pres">
      <dgm:prSet presAssocID="{63E8D130-971A-4E83-8188-B7278BF6DEC6}" presName="thickLine" presStyleLbl="alignNode1" presStyleIdx="0" presStyleCnt="1"/>
      <dgm:spPr/>
    </dgm:pt>
    <dgm:pt modelId="{C77C6F54-A353-40BF-BF7F-8C3A383D7CFB}" type="pres">
      <dgm:prSet presAssocID="{63E8D130-971A-4E83-8188-B7278BF6DEC6}" presName="horz1" presStyleCnt="0"/>
      <dgm:spPr/>
    </dgm:pt>
    <dgm:pt modelId="{A38894AF-499D-4B54-AFA4-054E75117A04}" type="pres">
      <dgm:prSet presAssocID="{63E8D130-971A-4E83-8188-B7278BF6DEC6}" presName="tx1" presStyleLbl="revTx" presStyleIdx="0" presStyleCnt="14"/>
      <dgm:spPr/>
    </dgm:pt>
    <dgm:pt modelId="{BB9E9455-8A6E-48AE-A4AE-FF3F8705C7E4}" type="pres">
      <dgm:prSet presAssocID="{63E8D130-971A-4E83-8188-B7278BF6DEC6}" presName="vert1" presStyleCnt="0"/>
      <dgm:spPr/>
    </dgm:pt>
    <dgm:pt modelId="{ED8CEB1B-0499-463D-A710-AD8F9E1BEE02}" type="pres">
      <dgm:prSet presAssocID="{2D5DE411-A12A-41F3-B74E-75EF666F684E}" presName="vertSpace2a" presStyleCnt="0"/>
      <dgm:spPr/>
    </dgm:pt>
    <dgm:pt modelId="{B7797B85-2900-4D58-AF1D-4133C8B19337}" type="pres">
      <dgm:prSet presAssocID="{2D5DE411-A12A-41F3-B74E-75EF666F684E}" presName="horz2" presStyleCnt="0"/>
      <dgm:spPr/>
    </dgm:pt>
    <dgm:pt modelId="{1034874F-6711-4D3A-9B08-546D916D81F7}" type="pres">
      <dgm:prSet presAssocID="{2D5DE411-A12A-41F3-B74E-75EF666F684E}" presName="horzSpace2" presStyleCnt="0"/>
      <dgm:spPr/>
    </dgm:pt>
    <dgm:pt modelId="{61F1E31A-E31F-4EBA-8C7D-8E4791185AEC}" type="pres">
      <dgm:prSet presAssocID="{2D5DE411-A12A-41F3-B74E-75EF666F684E}" presName="tx2" presStyleLbl="revTx" presStyleIdx="1" presStyleCnt="14"/>
      <dgm:spPr/>
    </dgm:pt>
    <dgm:pt modelId="{7D62957E-475D-4796-9A9D-21B645149421}" type="pres">
      <dgm:prSet presAssocID="{2D5DE411-A12A-41F3-B74E-75EF666F684E}" presName="vert2" presStyleCnt="0"/>
      <dgm:spPr/>
    </dgm:pt>
    <dgm:pt modelId="{C1562E3A-75E3-47F7-BE52-C2D6E4CBE286}" type="pres">
      <dgm:prSet presAssocID="{2D5DE411-A12A-41F3-B74E-75EF666F684E}" presName="thinLine2b" presStyleLbl="callout" presStyleIdx="0" presStyleCnt="13"/>
      <dgm:spPr/>
    </dgm:pt>
    <dgm:pt modelId="{E1772FEC-986E-4A0C-AAA3-49B2392A2762}" type="pres">
      <dgm:prSet presAssocID="{2D5DE411-A12A-41F3-B74E-75EF666F684E}" presName="vertSpace2b" presStyleCnt="0"/>
      <dgm:spPr/>
    </dgm:pt>
    <dgm:pt modelId="{9109950C-9065-46D7-B0F4-DE7391A40827}" type="pres">
      <dgm:prSet presAssocID="{554D946A-5ECB-4AF8-B9B8-00EB6DA9E86E}" presName="horz2" presStyleCnt="0"/>
      <dgm:spPr/>
    </dgm:pt>
    <dgm:pt modelId="{EFCCAAEB-7703-48CE-B5C1-46B3B01CD3EA}" type="pres">
      <dgm:prSet presAssocID="{554D946A-5ECB-4AF8-B9B8-00EB6DA9E86E}" presName="horzSpace2" presStyleCnt="0"/>
      <dgm:spPr/>
    </dgm:pt>
    <dgm:pt modelId="{588C210D-5290-434C-B432-E88CA47EF2F3}" type="pres">
      <dgm:prSet presAssocID="{554D946A-5ECB-4AF8-B9B8-00EB6DA9E86E}" presName="tx2" presStyleLbl="revTx" presStyleIdx="2" presStyleCnt="14"/>
      <dgm:spPr/>
    </dgm:pt>
    <dgm:pt modelId="{136D46A7-E2B1-420A-BED6-BD6E87A98730}" type="pres">
      <dgm:prSet presAssocID="{554D946A-5ECB-4AF8-B9B8-00EB6DA9E86E}" presName="vert2" presStyleCnt="0"/>
      <dgm:spPr/>
    </dgm:pt>
    <dgm:pt modelId="{55A25D0E-A3FC-4B44-8E24-E483EE0F0C5E}" type="pres">
      <dgm:prSet presAssocID="{554D946A-5ECB-4AF8-B9B8-00EB6DA9E86E}" presName="thinLine2b" presStyleLbl="callout" presStyleIdx="1" presStyleCnt="13"/>
      <dgm:spPr/>
    </dgm:pt>
    <dgm:pt modelId="{434D77DD-4DB9-4827-9633-96C3D2152FA5}" type="pres">
      <dgm:prSet presAssocID="{554D946A-5ECB-4AF8-B9B8-00EB6DA9E86E}" presName="vertSpace2b" presStyleCnt="0"/>
      <dgm:spPr/>
    </dgm:pt>
    <dgm:pt modelId="{3D07CCAE-9B3B-4F0E-A16D-5712BF06DA3B}" type="pres">
      <dgm:prSet presAssocID="{7E5D6310-D4E3-409E-98FF-4ED764A3D9F7}" presName="horz2" presStyleCnt="0"/>
      <dgm:spPr/>
    </dgm:pt>
    <dgm:pt modelId="{60AD9C84-D3FE-456D-A81C-1482023D7324}" type="pres">
      <dgm:prSet presAssocID="{7E5D6310-D4E3-409E-98FF-4ED764A3D9F7}" presName="horzSpace2" presStyleCnt="0"/>
      <dgm:spPr/>
    </dgm:pt>
    <dgm:pt modelId="{72811FA2-248F-42FC-970A-6817C9B9C56E}" type="pres">
      <dgm:prSet presAssocID="{7E5D6310-D4E3-409E-98FF-4ED764A3D9F7}" presName="tx2" presStyleLbl="revTx" presStyleIdx="3" presStyleCnt="14"/>
      <dgm:spPr/>
    </dgm:pt>
    <dgm:pt modelId="{101CAC18-B2A9-40D2-AC9B-5B95D9604639}" type="pres">
      <dgm:prSet presAssocID="{7E5D6310-D4E3-409E-98FF-4ED764A3D9F7}" presName="vert2" presStyleCnt="0"/>
      <dgm:spPr/>
    </dgm:pt>
    <dgm:pt modelId="{B345F7C0-1B4F-4F72-8EA0-E6DC0EC67237}" type="pres">
      <dgm:prSet presAssocID="{7E5D6310-D4E3-409E-98FF-4ED764A3D9F7}" presName="thinLine2b" presStyleLbl="callout" presStyleIdx="2" presStyleCnt="13"/>
      <dgm:spPr/>
    </dgm:pt>
    <dgm:pt modelId="{14EFA185-65A7-4AEF-AC3C-06F546FE0169}" type="pres">
      <dgm:prSet presAssocID="{7E5D6310-D4E3-409E-98FF-4ED764A3D9F7}" presName="vertSpace2b" presStyleCnt="0"/>
      <dgm:spPr/>
    </dgm:pt>
    <dgm:pt modelId="{99E1FE6A-7727-41C6-8A87-E106B509E63E}" type="pres">
      <dgm:prSet presAssocID="{01D43020-EE86-4DFE-8794-15824D93AFD2}" presName="horz2" presStyleCnt="0"/>
      <dgm:spPr/>
    </dgm:pt>
    <dgm:pt modelId="{A9CA1E7C-182F-415C-B065-66D100C48C53}" type="pres">
      <dgm:prSet presAssocID="{01D43020-EE86-4DFE-8794-15824D93AFD2}" presName="horzSpace2" presStyleCnt="0"/>
      <dgm:spPr/>
    </dgm:pt>
    <dgm:pt modelId="{9E9B91B3-4EDE-4198-8544-1C596D3F8B76}" type="pres">
      <dgm:prSet presAssocID="{01D43020-EE86-4DFE-8794-15824D93AFD2}" presName="tx2" presStyleLbl="revTx" presStyleIdx="4" presStyleCnt="14"/>
      <dgm:spPr/>
    </dgm:pt>
    <dgm:pt modelId="{22E7E24A-EBF0-41B5-9FE7-F9DA263D7AE6}" type="pres">
      <dgm:prSet presAssocID="{01D43020-EE86-4DFE-8794-15824D93AFD2}" presName="vert2" presStyleCnt="0"/>
      <dgm:spPr/>
    </dgm:pt>
    <dgm:pt modelId="{C84FD67A-CA88-4BB4-8F61-8EFF7B9F8501}" type="pres">
      <dgm:prSet presAssocID="{01D43020-EE86-4DFE-8794-15824D93AFD2}" presName="thinLine2b" presStyleLbl="callout" presStyleIdx="3" presStyleCnt="13"/>
      <dgm:spPr/>
    </dgm:pt>
    <dgm:pt modelId="{C1835A3C-A9AA-45F6-8116-6AEB33383EE2}" type="pres">
      <dgm:prSet presAssocID="{01D43020-EE86-4DFE-8794-15824D93AFD2}" presName="vertSpace2b" presStyleCnt="0"/>
      <dgm:spPr/>
    </dgm:pt>
    <dgm:pt modelId="{43EEFA27-E95F-4831-97A5-56766F3B8ACF}" type="pres">
      <dgm:prSet presAssocID="{9CC65700-8AA7-4A52-B26C-BA977A12728F}" presName="horz2" presStyleCnt="0"/>
      <dgm:spPr/>
    </dgm:pt>
    <dgm:pt modelId="{9FF7998E-0BFA-4B87-B5B1-BB403EE8AE49}" type="pres">
      <dgm:prSet presAssocID="{9CC65700-8AA7-4A52-B26C-BA977A12728F}" presName="horzSpace2" presStyleCnt="0"/>
      <dgm:spPr/>
    </dgm:pt>
    <dgm:pt modelId="{9DAC8C44-99E4-4C63-88AF-9F1E872C001E}" type="pres">
      <dgm:prSet presAssocID="{9CC65700-8AA7-4A52-B26C-BA977A12728F}" presName="tx2" presStyleLbl="revTx" presStyleIdx="5" presStyleCnt="14"/>
      <dgm:spPr/>
    </dgm:pt>
    <dgm:pt modelId="{92F0B50B-138B-402F-AD7C-B4CACB389944}" type="pres">
      <dgm:prSet presAssocID="{9CC65700-8AA7-4A52-B26C-BA977A12728F}" presName="vert2" presStyleCnt="0"/>
      <dgm:spPr/>
    </dgm:pt>
    <dgm:pt modelId="{9280859A-2F8A-4C07-8AD6-A12840CB24BC}" type="pres">
      <dgm:prSet presAssocID="{9CC65700-8AA7-4A52-B26C-BA977A12728F}" presName="thinLine2b" presStyleLbl="callout" presStyleIdx="4" presStyleCnt="13"/>
      <dgm:spPr/>
    </dgm:pt>
    <dgm:pt modelId="{05F5871F-D32E-4655-BDC0-E96B050622C3}" type="pres">
      <dgm:prSet presAssocID="{9CC65700-8AA7-4A52-B26C-BA977A12728F}" presName="vertSpace2b" presStyleCnt="0"/>
      <dgm:spPr/>
    </dgm:pt>
    <dgm:pt modelId="{0D65E5F2-5BD5-497D-913C-FE27FF0A7BA8}" type="pres">
      <dgm:prSet presAssocID="{B8DD46E0-2022-47E1-9D1D-8CECB76FB2F3}" presName="horz2" presStyleCnt="0"/>
      <dgm:spPr/>
    </dgm:pt>
    <dgm:pt modelId="{851E7421-DA12-467E-B7D7-7B08358CB055}" type="pres">
      <dgm:prSet presAssocID="{B8DD46E0-2022-47E1-9D1D-8CECB76FB2F3}" presName="horzSpace2" presStyleCnt="0"/>
      <dgm:spPr/>
    </dgm:pt>
    <dgm:pt modelId="{284E49D7-6644-403C-A360-9C0A60061196}" type="pres">
      <dgm:prSet presAssocID="{B8DD46E0-2022-47E1-9D1D-8CECB76FB2F3}" presName="tx2" presStyleLbl="revTx" presStyleIdx="6" presStyleCnt="14"/>
      <dgm:spPr/>
    </dgm:pt>
    <dgm:pt modelId="{51A8F9C0-EDAF-4828-8786-2EDB10E6F0F7}" type="pres">
      <dgm:prSet presAssocID="{B8DD46E0-2022-47E1-9D1D-8CECB76FB2F3}" presName="vert2" presStyleCnt="0"/>
      <dgm:spPr/>
    </dgm:pt>
    <dgm:pt modelId="{EC5CE3A9-B660-4CCB-BF2A-CFF1489C35A1}" type="pres">
      <dgm:prSet presAssocID="{B8DD46E0-2022-47E1-9D1D-8CECB76FB2F3}" presName="thinLine2b" presStyleLbl="callout" presStyleIdx="5" presStyleCnt="13"/>
      <dgm:spPr/>
    </dgm:pt>
    <dgm:pt modelId="{B8DC4CC9-0B72-43CF-951C-29EC79070049}" type="pres">
      <dgm:prSet presAssocID="{B8DD46E0-2022-47E1-9D1D-8CECB76FB2F3}" presName="vertSpace2b" presStyleCnt="0"/>
      <dgm:spPr/>
    </dgm:pt>
    <dgm:pt modelId="{B3751839-3F84-49B2-9518-7BE4B4EA4DED}" type="pres">
      <dgm:prSet presAssocID="{E060AB89-02FA-4FF3-9E8C-FA44FA4D75C8}" presName="horz2" presStyleCnt="0"/>
      <dgm:spPr/>
    </dgm:pt>
    <dgm:pt modelId="{8D049D6E-76AC-4660-BD66-C6BEB8FB3D9C}" type="pres">
      <dgm:prSet presAssocID="{E060AB89-02FA-4FF3-9E8C-FA44FA4D75C8}" presName="horzSpace2" presStyleCnt="0"/>
      <dgm:spPr/>
    </dgm:pt>
    <dgm:pt modelId="{1A1263AE-8C24-4DED-9E32-DBCF2977EDA0}" type="pres">
      <dgm:prSet presAssocID="{E060AB89-02FA-4FF3-9E8C-FA44FA4D75C8}" presName="tx2" presStyleLbl="revTx" presStyleIdx="7" presStyleCnt="14"/>
      <dgm:spPr/>
    </dgm:pt>
    <dgm:pt modelId="{C803331F-3E58-4C5D-9A62-FC38539D883C}" type="pres">
      <dgm:prSet presAssocID="{E060AB89-02FA-4FF3-9E8C-FA44FA4D75C8}" presName="vert2" presStyleCnt="0"/>
      <dgm:spPr/>
    </dgm:pt>
    <dgm:pt modelId="{0543D5A7-EDD2-4C22-B5A8-D601CCC968DB}" type="pres">
      <dgm:prSet presAssocID="{E060AB89-02FA-4FF3-9E8C-FA44FA4D75C8}" presName="thinLine2b" presStyleLbl="callout" presStyleIdx="6" presStyleCnt="13"/>
      <dgm:spPr/>
    </dgm:pt>
    <dgm:pt modelId="{F439EDF1-676E-4BCD-889D-6AB994B1478E}" type="pres">
      <dgm:prSet presAssocID="{E060AB89-02FA-4FF3-9E8C-FA44FA4D75C8}" presName="vertSpace2b" presStyleCnt="0"/>
      <dgm:spPr/>
    </dgm:pt>
    <dgm:pt modelId="{2D0CF49D-0B22-4A1D-88B2-33B9F99CD201}" type="pres">
      <dgm:prSet presAssocID="{06ABBA3E-4B64-4516-B68A-5D8540AFCAC3}" presName="horz2" presStyleCnt="0"/>
      <dgm:spPr/>
    </dgm:pt>
    <dgm:pt modelId="{E81E3A81-43C7-4403-9A70-14794E8F4B51}" type="pres">
      <dgm:prSet presAssocID="{06ABBA3E-4B64-4516-B68A-5D8540AFCAC3}" presName="horzSpace2" presStyleCnt="0"/>
      <dgm:spPr/>
    </dgm:pt>
    <dgm:pt modelId="{352A1908-4D15-45DC-9399-125233BF3C1A}" type="pres">
      <dgm:prSet presAssocID="{06ABBA3E-4B64-4516-B68A-5D8540AFCAC3}" presName="tx2" presStyleLbl="revTx" presStyleIdx="8" presStyleCnt="14"/>
      <dgm:spPr/>
    </dgm:pt>
    <dgm:pt modelId="{97362810-A2FB-44E3-95BA-BFCE6E33B274}" type="pres">
      <dgm:prSet presAssocID="{06ABBA3E-4B64-4516-B68A-5D8540AFCAC3}" presName="vert2" presStyleCnt="0"/>
      <dgm:spPr/>
    </dgm:pt>
    <dgm:pt modelId="{3CAE22EB-68BE-4F9A-A193-3323B692EEC0}" type="pres">
      <dgm:prSet presAssocID="{06ABBA3E-4B64-4516-B68A-5D8540AFCAC3}" presName="thinLine2b" presStyleLbl="callout" presStyleIdx="7" presStyleCnt="13"/>
      <dgm:spPr/>
    </dgm:pt>
    <dgm:pt modelId="{142B8CE1-20C0-4DFF-B177-692DCD370564}" type="pres">
      <dgm:prSet presAssocID="{06ABBA3E-4B64-4516-B68A-5D8540AFCAC3}" presName="vertSpace2b" presStyleCnt="0"/>
      <dgm:spPr/>
    </dgm:pt>
    <dgm:pt modelId="{F20D0D6A-3AA1-45CA-B829-9B55245B89D5}" type="pres">
      <dgm:prSet presAssocID="{263EEB8B-72C7-4BE2-A806-C55F06B5C969}" presName="horz2" presStyleCnt="0"/>
      <dgm:spPr/>
    </dgm:pt>
    <dgm:pt modelId="{98EE2D95-250E-4C60-98FC-A01E07969C2C}" type="pres">
      <dgm:prSet presAssocID="{263EEB8B-72C7-4BE2-A806-C55F06B5C969}" presName="horzSpace2" presStyleCnt="0"/>
      <dgm:spPr/>
    </dgm:pt>
    <dgm:pt modelId="{5A9A73DA-71DF-4A2C-B659-40AE39870326}" type="pres">
      <dgm:prSet presAssocID="{263EEB8B-72C7-4BE2-A806-C55F06B5C969}" presName="tx2" presStyleLbl="revTx" presStyleIdx="9" presStyleCnt="14"/>
      <dgm:spPr/>
    </dgm:pt>
    <dgm:pt modelId="{9D43FD29-D9F8-4D36-A54E-D1FBDB7FBE72}" type="pres">
      <dgm:prSet presAssocID="{263EEB8B-72C7-4BE2-A806-C55F06B5C969}" presName="vert2" presStyleCnt="0"/>
      <dgm:spPr/>
    </dgm:pt>
    <dgm:pt modelId="{A7A5A3B3-18EB-4D2F-94EF-EF10247FD9AC}" type="pres">
      <dgm:prSet presAssocID="{263EEB8B-72C7-4BE2-A806-C55F06B5C969}" presName="thinLine2b" presStyleLbl="callout" presStyleIdx="8" presStyleCnt="13"/>
      <dgm:spPr/>
    </dgm:pt>
    <dgm:pt modelId="{D57A839F-D68A-412E-89F1-E0C9ED3F5D00}" type="pres">
      <dgm:prSet presAssocID="{263EEB8B-72C7-4BE2-A806-C55F06B5C969}" presName="vertSpace2b" presStyleCnt="0"/>
      <dgm:spPr/>
    </dgm:pt>
    <dgm:pt modelId="{68714678-223D-44AB-8755-EE55ADCDF0F1}" type="pres">
      <dgm:prSet presAssocID="{8F4AA825-4C64-4766-815B-F2C1C5DE5C7A}" presName="horz2" presStyleCnt="0"/>
      <dgm:spPr/>
    </dgm:pt>
    <dgm:pt modelId="{0CEFFC49-A665-408A-B0B2-D605D5ABB87B}" type="pres">
      <dgm:prSet presAssocID="{8F4AA825-4C64-4766-815B-F2C1C5DE5C7A}" presName="horzSpace2" presStyleCnt="0"/>
      <dgm:spPr/>
    </dgm:pt>
    <dgm:pt modelId="{84C5AED7-F5FE-4E5D-9ED5-A88B7110C1E5}" type="pres">
      <dgm:prSet presAssocID="{8F4AA825-4C64-4766-815B-F2C1C5DE5C7A}" presName="tx2" presStyleLbl="revTx" presStyleIdx="10" presStyleCnt="14"/>
      <dgm:spPr/>
    </dgm:pt>
    <dgm:pt modelId="{A813DC7E-95F0-4CD7-837F-B6956C341926}" type="pres">
      <dgm:prSet presAssocID="{8F4AA825-4C64-4766-815B-F2C1C5DE5C7A}" presName="vert2" presStyleCnt="0"/>
      <dgm:spPr/>
    </dgm:pt>
    <dgm:pt modelId="{0CDF73D1-87D9-4723-9D83-F3E26A2530B7}" type="pres">
      <dgm:prSet presAssocID="{8F4AA825-4C64-4766-815B-F2C1C5DE5C7A}" presName="thinLine2b" presStyleLbl="callout" presStyleIdx="9" presStyleCnt="13"/>
      <dgm:spPr/>
    </dgm:pt>
    <dgm:pt modelId="{125F6D73-4333-496F-90A5-12593A5723DE}" type="pres">
      <dgm:prSet presAssocID="{8F4AA825-4C64-4766-815B-F2C1C5DE5C7A}" presName="vertSpace2b" presStyleCnt="0"/>
      <dgm:spPr/>
    </dgm:pt>
    <dgm:pt modelId="{0139C7F7-B07C-4F44-92C1-2735EB7ED5D0}" type="pres">
      <dgm:prSet presAssocID="{7378A59E-1706-4E05-85EB-2DBD4B767750}" presName="horz2" presStyleCnt="0"/>
      <dgm:spPr/>
    </dgm:pt>
    <dgm:pt modelId="{BAF5ECF3-314E-41D1-94BA-146C836BC08B}" type="pres">
      <dgm:prSet presAssocID="{7378A59E-1706-4E05-85EB-2DBD4B767750}" presName="horzSpace2" presStyleCnt="0"/>
      <dgm:spPr/>
    </dgm:pt>
    <dgm:pt modelId="{E18792AE-9B5D-4AD5-9822-720082E9A4AD}" type="pres">
      <dgm:prSet presAssocID="{7378A59E-1706-4E05-85EB-2DBD4B767750}" presName="tx2" presStyleLbl="revTx" presStyleIdx="11" presStyleCnt="14"/>
      <dgm:spPr/>
    </dgm:pt>
    <dgm:pt modelId="{E011B1A1-194C-4C7E-9F33-91B5FC01872E}" type="pres">
      <dgm:prSet presAssocID="{7378A59E-1706-4E05-85EB-2DBD4B767750}" presName="vert2" presStyleCnt="0"/>
      <dgm:spPr/>
    </dgm:pt>
    <dgm:pt modelId="{7563DCA4-6DB7-4B9A-9EE4-03B5A93A51E7}" type="pres">
      <dgm:prSet presAssocID="{7378A59E-1706-4E05-85EB-2DBD4B767750}" presName="thinLine2b" presStyleLbl="callout" presStyleIdx="10" presStyleCnt="13"/>
      <dgm:spPr/>
    </dgm:pt>
    <dgm:pt modelId="{8810256E-259E-4199-9106-F051B52BCA61}" type="pres">
      <dgm:prSet presAssocID="{7378A59E-1706-4E05-85EB-2DBD4B767750}" presName="vertSpace2b" presStyleCnt="0"/>
      <dgm:spPr/>
    </dgm:pt>
    <dgm:pt modelId="{F9C489C4-EF9B-4C2C-B175-BEB3E3605BAE}" type="pres">
      <dgm:prSet presAssocID="{B0520439-57A7-43E5-95C1-05204B34DB00}" presName="horz2" presStyleCnt="0"/>
      <dgm:spPr/>
    </dgm:pt>
    <dgm:pt modelId="{D36F1B4B-EA96-489C-800E-278F25AE521D}" type="pres">
      <dgm:prSet presAssocID="{B0520439-57A7-43E5-95C1-05204B34DB00}" presName="horzSpace2" presStyleCnt="0"/>
      <dgm:spPr/>
    </dgm:pt>
    <dgm:pt modelId="{109F23C9-5A61-4C7B-98C9-820D9BD2B0F8}" type="pres">
      <dgm:prSet presAssocID="{B0520439-57A7-43E5-95C1-05204B34DB00}" presName="tx2" presStyleLbl="revTx" presStyleIdx="12" presStyleCnt="14"/>
      <dgm:spPr/>
    </dgm:pt>
    <dgm:pt modelId="{EBBB20D6-79B9-40C3-A43F-418A0A8AB38E}" type="pres">
      <dgm:prSet presAssocID="{B0520439-57A7-43E5-95C1-05204B34DB00}" presName="vert2" presStyleCnt="0"/>
      <dgm:spPr/>
    </dgm:pt>
    <dgm:pt modelId="{F8E99101-5E5C-4F3D-9ED1-3AA4D0415077}" type="pres">
      <dgm:prSet presAssocID="{B0520439-57A7-43E5-95C1-05204B34DB00}" presName="thinLine2b" presStyleLbl="callout" presStyleIdx="11" presStyleCnt="13"/>
      <dgm:spPr/>
    </dgm:pt>
    <dgm:pt modelId="{C0CA9A81-E8E7-4E2F-B7BC-7DB2B1A8CF5A}" type="pres">
      <dgm:prSet presAssocID="{B0520439-57A7-43E5-95C1-05204B34DB00}" presName="vertSpace2b" presStyleCnt="0"/>
      <dgm:spPr/>
    </dgm:pt>
    <dgm:pt modelId="{F94C1025-CF9E-421A-BB99-BF0728CFA7D3}" type="pres">
      <dgm:prSet presAssocID="{5DB91AF2-C954-49E3-A441-A724CDDA84BD}" presName="horz2" presStyleCnt="0"/>
      <dgm:spPr/>
    </dgm:pt>
    <dgm:pt modelId="{9E5C2D67-6073-4850-A5D8-694D1EAB8B67}" type="pres">
      <dgm:prSet presAssocID="{5DB91AF2-C954-49E3-A441-A724CDDA84BD}" presName="horzSpace2" presStyleCnt="0"/>
      <dgm:spPr/>
    </dgm:pt>
    <dgm:pt modelId="{F25FBECC-0CDD-4E89-B9E2-71F9DBADFD93}" type="pres">
      <dgm:prSet presAssocID="{5DB91AF2-C954-49E3-A441-A724CDDA84BD}" presName="tx2" presStyleLbl="revTx" presStyleIdx="13" presStyleCnt="14"/>
      <dgm:spPr/>
    </dgm:pt>
    <dgm:pt modelId="{B6603015-789B-4A4E-8098-4AFCFB76477E}" type="pres">
      <dgm:prSet presAssocID="{5DB91AF2-C954-49E3-A441-A724CDDA84BD}" presName="vert2" presStyleCnt="0"/>
      <dgm:spPr/>
    </dgm:pt>
    <dgm:pt modelId="{CCD34263-BE69-4765-B55A-946EA076D635}" type="pres">
      <dgm:prSet presAssocID="{5DB91AF2-C954-49E3-A441-A724CDDA84BD}" presName="thinLine2b" presStyleLbl="callout" presStyleIdx="12" presStyleCnt="13"/>
      <dgm:spPr/>
    </dgm:pt>
    <dgm:pt modelId="{9E263C45-CAA2-46BC-9730-6791FB6E87EA}" type="pres">
      <dgm:prSet presAssocID="{5DB91AF2-C954-49E3-A441-A724CDDA84BD}" presName="vertSpace2b" presStyleCnt="0"/>
      <dgm:spPr/>
    </dgm:pt>
  </dgm:ptLst>
  <dgm:cxnLst>
    <dgm:cxn modelId="{8566E004-BACC-4960-B241-42BA727F29CA}" srcId="{66E6C0DC-A2F7-43FA-A592-A24D0F2709C8}" destId="{63E8D130-971A-4E83-8188-B7278BF6DEC6}" srcOrd="0" destOrd="0" parTransId="{C2C0E902-542E-46AE-A0CD-0771D6FBB931}" sibTransId="{840E3B7E-AC36-45E0-A2BF-B13A2B0ADD06}"/>
    <dgm:cxn modelId="{696C6709-8317-4E2E-A219-FEA6DF45361D}" srcId="{63E8D130-971A-4E83-8188-B7278BF6DEC6}" destId="{8F4AA825-4C64-4766-815B-F2C1C5DE5C7A}" srcOrd="9" destOrd="0" parTransId="{54CDE140-7A7F-45D1-AAE5-0E25E4B9B261}" sibTransId="{2B09766F-E935-4564-8DAD-F23197E442F1}"/>
    <dgm:cxn modelId="{F6E92113-4812-4DFF-AC08-888520C39032}" type="presOf" srcId="{9CC65700-8AA7-4A52-B26C-BA977A12728F}" destId="{9DAC8C44-99E4-4C63-88AF-9F1E872C001E}" srcOrd="0" destOrd="0" presId="urn:microsoft.com/office/officeart/2008/layout/LinedList"/>
    <dgm:cxn modelId="{6B538E16-E9AC-4AF4-91F5-49E1C64F398B}" srcId="{63E8D130-971A-4E83-8188-B7278BF6DEC6}" destId="{06ABBA3E-4B64-4516-B68A-5D8540AFCAC3}" srcOrd="7" destOrd="0" parTransId="{F58E9569-A4F1-47CD-BD29-67E9228C6E86}" sibTransId="{59DE7BB2-E4A6-493E-B9F2-B5187A2445A4}"/>
    <dgm:cxn modelId="{E69DBE2D-DC4C-41D8-8B36-C1E54E5B9021}" type="presOf" srcId="{01D43020-EE86-4DFE-8794-15824D93AFD2}" destId="{9E9B91B3-4EDE-4198-8544-1C596D3F8B76}" srcOrd="0" destOrd="0" presId="urn:microsoft.com/office/officeart/2008/layout/LinedList"/>
    <dgm:cxn modelId="{1E033638-0668-48E1-8238-5673CFFADFCC}" srcId="{63E8D130-971A-4E83-8188-B7278BF6DEC6}" destId="{554D946A-5ECB-4AF8-B9B8-00EB6DA9E86E}" srcOrd="1" destOrd="0" parTransId="{5FFA8F1D-4AA6-412D-9127-493AB82BB01B}" sibTransId="{43EA7C06-0361-4B3C-BC88-4E9F81AEBFD0}"/>
    <dgm:cxn modelId="{5B35F63E-7BBE-4C8F-87C7-705BE1A7A085}" type="presOf" srcId="{7E5D6310-D4E3-409E-98FF-4ED764A3D9F7}" destId="{72811FA2-248F-42FC-970A-6817C9B9C56E}" srcOrd="0" destOrd="0" presId="urn:microsoft.com/office/officeart/2008/layout/LinedList"/>
    <dgm:cxn modelId="{4275DE40-2F78-40FE-9D7A-CDA416C20098}" srcId="{63E8D130-971A-4E83-8188-B7278BF6DEC6}" destId="{B0520439-57A7-43E5-95C1-05204B34DB00}" srcOrd="11" destOrd="0" parTransId="{69FBCBC0-7A25-45A7-95A9-879FB6329355}" sibTransId="{A7A43A4B-540F-4682-9FA7-C26C86E8A27D}"/>
    <dgm:cxn modelId="{615E7F5C-6B14-48E8-8517-8FE731308CD1}" type="presOf" srcId="{2D5DE411-A12A-41F3-B74E-75EF666F684E}" destId="{61F1E31A-E31F-4EBA-8C7D-8E4791185AEC}" srcOrd="0" destOrd="0" presId="urn:microsoft.com/office/officeart/2008/layout/LinedList"/>
    <dgm:cxn modelId="{C652375E-35E4-494D-A3E7-0B3BB8715B53}" type="presOf" srcId="{263EEB8B-72C7-4BE2-A806-C55F06B5C969}" destId="{5A9A73DA-71DF-4A2C-B659-40AE39870326}" srcOrd="0" destOrd="0" presId="urn:microsoft.com/office/officeart/2008/layout/LinedList"/>
    <dgm:cxn modelId="{EB34F04D-DCDD-4799-88A3-246DF7C72774}" type="presOf" srcId="{63E8D130-971A-4E83-8188-B7278BF6DEC6}" destId="{A38894AF-499D-4B54-AFA4-054E75117A04}" srcOrd="0" destOrd="0" presId="urn:microsoft.com/office/officeart/2008/layout/LinedList"/>
    <dgm:cxn modelId="{9E7F0D54-501F-40FB-B7A0-842864878E09}" type="presOf" srcId="{5DB91AF2-C954-49E3-A441-A724CDDA84BD}" destId="{F25FBECC-0CDD-4E89-B9E2-71F9DBADFD93}" srcOrd="0" destOrd="0" presId="urn:microsoft.com/office/officeart/2008/layout/LinedList"/>
    <dgm:cxn modelId="{289F1F74-F8E0-45FB-82B6-349A9E1DEAE4}" srcId="{63E8D130-971A-4E83-8188-B7278BF6DEC6}" destId="{01D43020-EE86-4DFE-8794-15824D93AFD2}" srcOrd="3" destOrd="0" parTransId="{0BA76191-E49E-45DB-87A6-472371260E6A}" sibTransId="{DE8D65FA-2080-4BA1-AD25-A5A0866E11C8}"/>
    <dgm:cxn modelId="{4C6B047A-FBA7-4E8E-A028-480C86562E67}" srcId="{63E8D130-971A-4E83-8188-B7278BF6DEC6}" destId="{263EEB8B-72C7-4BE2-A806-C55F06B5C969}" srcOrd="8" destOrd="0" parTransId="{5CF8A118-4A44-4456-B9A6-3E26FB41D6A3}" sibTransId="{DBC7CF3B-1154-4E56-AA4D-5AE5BAD1EFC3}"/>
    <dgm:cxn modelId="{FA7A3798-0F03-42FA-9A7C-889C35487D99}" srcId="{63E8D130-971A-4E83-8188-B7278BF6DEC6}" destId="{5DB91AF2-C954-49E3-A441-A724CDDA84BD}" srcOrd="12" destOrd="0" parTransId="{3B4BC650-C385-4AF2-92F1-0D5FEDC849C7}" sibTransId="{D1E9A32F-0A0C-444C-A8A2-C8E510CA5EE4}"/>
    <dgm:cxn modelId="{CF65D3A9-F77E-4B2E-B4CE-81B63BB86DAF}" type="presOf" srcId="{8F4AA825-4C64-4766-815B-F2C1C5DE5C7A}" destId="{84C5AED7-F5FE-4E5D-9ED5-A88B7110C1E5}" srcOrd="0" destOrd="0" presId="urn:microsoft.com/office/officeart/2008/layout/LinedList"/>
    <dgm:cxn modelId="{9EDDBDAB-B935-4DCD-BD5F-72AC1A398D34}" srcId="{63E8D130-971A-4E83-8188-B7278BF6DEC6}" destId="{E060AB89-02FA-4FF3-9E8C-FA44FA4D75C8}" srcOrd="6" destOrd="0" parTransId="{80213BB4-57BB-4102-934C-857D75CB7967}" sibTransId="{D63C0C79-6BCD-44D7-9AC3-34AD5714F3D5}"/>
    <dgm:cxn modelId="{265DDAB7-A359-4BBB-91DC-32338EDA96DB}" srcId="{63E8D130-971A-4E83-8188-B7278BF6DEC6}" destId="{7378A59E-1706-4E05-85EB-2DBD4B767750}" srcOrd="10" destOrd="0" parTransId="{BAE1E599-F8E9-44B6-A33C-09842CCDB50A}" sibTransId="{E11F3136-98FE-4F29-8B36-47EDE2065BCC}"/>
    <dgm:cxn modelId="{3D3EF2CB-00C8-4E09-A3F0-BAEECA9008B7}" type="presOf" srcId="{E060AB89-02FA-4FF3-9E8C-FA44FA4D75C8}" destId="{1A1263AE-8C24-4DED-9E32-DBCF2977EDA0}" srcOrd="0" destOrd="0" presId="urn:microsoft.com/office/officeart/2008/layout/LinedList"/>
    <dgm:cxn modelId="{3199AAD4-D63A-4C17-8697-203B2D7AEB08}" type="presOf" srcId="{B8DD46E0-2022-47E1-9D1D-8CECB76FB2F3}" destId="{284E49D7-6644-403C-A360-9C0A60061196}" srcOrd="0" destOrd="0" presId="urn:microsoft.com/office/officeart/2008/layout/LinedList"/>
    <dgm:cxn modelId="{F6495CD6-9CA7-450A-92CC-99D8F025C48A}" srcId="{63E8D130-971A-4E83-8188-B7278BF6DEC6}" destId="{9CC65700-8AA7-4A52-B26C-BA977A12728F}" srcOrd="4" destOrd="0" parTransId="{878FF349-9ACC-414D-B788-92DAF53300F4}" sibTransId="{62BA0EE4-46F7-4FB4-9112-8C05AB557ED9}"/>
    <dgm:cxn modelId="{274D4FDD-8F72-4781-91FD-AA4B2743C694}" type="presOf" srcId="{B0520439-57A7-43E5-95C1-05204B34DB00}" destId="{109F23C9-5A61-4C7B-98C9-820D9BD2B0F8}" srcOrd="0" destOrd="0" presId="urn:microsoft.com/office/officeart/2008/layout/LinedList"/>
    <dgm:cxn modelId="{CF9C2AE9-EF2E-4973-9225-5917DD6966EA}" type="presOf" srcId="{06ABBA3E-4B64-4516-B68A-5D8540AFCAC3}" destId="{352A1908-4D15-45DC-9399-125233BF3C1A}" srcOrd="0" destOrd="0" presId="urn:microsoft.com/office/officeart/2008/layout/LinedList"/>
    <dgm:cxn modelId="{80AF49ED-7809-46CC-B7B7-24E05B053D03}" srcId="{63E8D130-971A-4E83-8188-B7278BF6DEC6}" destId="{B8DD46E0-2022-47E1-9D1D-8CECB76FB2F3}" srcOrd="5" destOrd="0" parTransId="{C1EA993C-FE34-4CA3-A83B-0DB8080C7A0E}" sibTransId="{3A18A662-D809-4296-9D90-BEA0CC56C75E}"/>
    <dgm:cxn modelId="{28F6E7F0-55DD-41C4-8390-50DFE748893C}" srcId="{63E8D130-971A-4E83-8188-B7278BF6DEC6}" destId="{7E5D6310-D4E3-409E-98FF-4ED764A3D9F7}" srcOrd="2" destOrd="0" parTransId="{65379130-2A4B-4464-9CA9-0FF5343474A3}" sibTransId="{8627F8BD-91B3-40B8-8777-53CF0F122554}"/>
    <dgm:cxn modelId="{BF3F9EF2-5474-4B86-B1C2-C2D1AB664E66}" type="presOf" srcId="{554D946A-5ECB-4AF8-B9B8-00EB6DA9E86E}" destId="{588C210D-5290-434C-B432-E88CA47EF2F3}" srcOrd="0" destOrd="0" presId="urn:microsoft.com/office/officeart/2008/layout/LinedList"/>
    <dgm:cxn modelId="{5B6A0AF8-832C-4CEB-9CA2-6B03F755FA21}" srcId="{63E8D130-971A-4E83-8188-B7278BF6DEC6}" destId="{2D5DE411-A12A-41F3-B74E-75EF666F684E}" srcOrd="0" destOrd="0" parTransId="{3CEF3B63-1414-404F-8304-ED8E746F8FCE}" sibTransId="{D6D11B06-9B47-46C8-8B2D-12D4CBEEFBF1}"/>
    <dgm:cxn modelId="{7BDA6EF8-9193-4FCD-A35E-1958D567E70B}" type="presOf" srcId="{66E6C0DC-A2F7-43FA-A592-A24D0F2709C8}" destId="{16FA15C2-6866-47B2-92D7-416D129D75A8}" srcOrd="0" destOrd="0" presId="urn:microsoft.com/office/officeart/2008/layout/LinedList"/>
    <dgm:cxn modelId="{A06020FD-1BCF-45A9-8D2C-F42BC2031852}" type="presOf" srcId="{7378A59E-1706-4E05-85EB-2DBD4B767750}" destId="{E18792AE-9B5D-4AD5-9822-720082E9A4AD}" srcOrd="0" destOrd="0" presId="urn:microsoft.com/office/officeart/2008/layout/LinedList"/>
    <dgm:cxn modelId="{D070EAB8-FE56-4878-BCA0-CB0F33AE2B16}" type="presParOf" srcId="{16FA15C2-6866-47B2-92D7-416D129D75A8}" destId="{76397D9E-DF7C-45EF-BF95-52A92CF9BF4A}" srcOrd="0" destOrd="0" presId="urn:microsoft.com/office/officeart/2008/layout/LinedList"/>
    <dgm:cxn modelId="{F9080CEF-F3D1-41B3-B2FC-1F3D5BD14659}" type="presParOf" srcId="{16FA15C2-6866-47B2-92D7-416D129D75A8}" destId="{C77C6F54-A353-40BF-BF7F-8C3A383D7CFB}" srcOrd="1" destOrd="0" presId="urn:microsoft.com/office/officeart/2008/layout/LinedList"/>
    <dgm:cxn modelId="{9BCF9D80-5894-47D8-BD84-B4507933235A}" type="presParOf" srcId="{C77C6F54-A353-40BF-BF7F-8C3A383D7CFB}" destId="{A38894AF-499D-4B54-AFA4-054E75117A04}" srcOrd="0" destOrd="0" presId="urn:microsoft.com/office/officeart/2008/layout/LinedList"/>
    <dgm:cxn modelId="{A80097E7-2019-45FF-96DD-EA816193B8DC}" type="presParOf" srcId="{C77C6F54-A353-40BF-BF7F-8C3A383D7CFB}" destId="{BB9E9455-8A6E-48AE-A4AE-FF3F8705C7E4}" srcOrd="1" destOrd="0" presId="urn:microsoft.com/office/officeart/2008/layout/LinedList"/>
    <dgm:cxn modelId="{99C28359-D841-4092-A4B2-C8560B969F82}" type="presParOf" srcId="{BB9E9455-8A6E-48AE-A4AE-FF3F8705C7E4}" destId="{ED8CEB1B-0499-463D-A710-AD8F9E1BEE02}" srcOrd="0" destOrd="0" presId="urn:microsoft.com/office/officeart/2008/layout/LinedList"/>
    <dgm:cxn modelId="{EC90D0F6-2A66-4562-B4EC-E1D6A7F2516C}" type="presParOf" srcId="{BB9E9455-8A6E-48AE-A4AE-FF3F8705C7E4}" destId="{B7797B85-2900-4D58-AF1D-4133C8B19337}" srcOrd="1" destOrd="0" presId="urn:microsoft.com/office/officeart/2008/layout/LinedList"/>
    <dgm:cxn modelId="{67A389CE-EFD8-41E5-BE8D-B5A4E3B2142F}" type="presParOf" srcId="{B7797B85-2900-4D58-AF1D-4133C8B19337}" destId="{1034874F-6711-4D3A-9B08-546D916D81F7}" srcOrd="0" destOrd="0" presId="urn:microsoft.com/office/officeart/2008/layout/LinedList"/>
    <dgm:cxn modelId="{96CC6F48-8929-47EE-AB92-F8B4BE156111}" type="presParOf" srcId="{B7797B85-2900-4D58-AF1D-4133C8B19337}" destId="{61F1E31A-E31F-4EBA-8C7D-8E4791185AEC}" srcOrd="1" destOrd="0" presId="urn:microsoft.com/office/officeart/2008/layout/LinedList"/>
    <dgm:cxn modelId="{A99DAB75-E8A6-4A16-B606-A9EFFA87440A}" type="presParOf" srcId="{B7797B85-2900-4D58-AF1D-4133C8B19337}" destId="{7D62957E-475D-4796-9A9D-21B645149421}" srcOrd="2" destOrd="0" presId="urn:microsoft.com/office/officeart/2008/layout/LinedList"/>
    <dgm:cxn modelId="{E8A2C736-6324-4F2C-A896-166D5B18AEA7}" type="presParOf" srcId="{BB9E9455-8A6E-48AE-A4AE-FF3F8705C7E4}" destId="{C1562E3A-75E3-47F7-BE52-C2D6E4CBE286}" srcOrd="2" destOrd="0" presId="urn:microsoft.com/office/officeart/2008/layout/LinedList"/>
    <dgm:cxn modelId="{138A98C3-55FE-4AAF-9183-3EF070FFBC3D}" type="presParOf" srcId="{BB9E9455-8A6E-48AE-A4AE-FF3F8705C7E4}" destId="{E1772FEC-986E-4A0C-AAA3-49B2392A2762}" srcOrd="3" destOrd="0" presId="urn:microsoft.com/office/officeart/2008/layout/LinedList"/>
    <dgm:cxn modelId="{C5F6CCCF-3A87-4F1D-BA25-2A3044234940}" type="presParOf" srcId="{BB9E9455-8A6E-48AE-A4AE-FF3F8705C7E4}" destId="{9109950C-9065-46D7-B0F4-DE7391A40827}" srcOrd="4" destOrd="0" presId="urn:microsoft.com/office/officeart/2008/layout/LinedList"/>
    <dgm:cxn modelId="{216E55D5-E67D-4943-AB0C-41FD74BFEE91}" type="presParOf" srcId="{9109950C-9065-46D7-B0F4-DE7391A40827}" destId="{EFCCAAEB-7703-48CE-B5C1-46B3B01CD3EA}" srcOrd="0" destOrd="0" presId="urn:microsoft.com/office/officeart/2008/layout/LinedList"/>
    <dgm:cxn modelId="{EBD81BA7-73DC-4865-91D9-E5BD69D03B73}" type="presParOf" srcId="{9109950C-9065-46D7-B0F4-DE7391A40827}" destId="{588C210D-5290-434C-B432-E88CA47EF2F3}" srcOrd="1" destOrd="0" presId="urn:microsoft.com/office/officeart/2008/layout/LinedList"/>
    <dgm:cxn modelId="{013D947A-9072-4922-BDB4-7A7AEC2BB645}" type="presParOf" srcId="{9109950C-9065-46D7-B0F4-DE7391A40827}" destId="{136D46A7-E2B1-420A-BED6-BD6E87A98730}" srcOrd="2" destOrd="0" presId="urn:microsoft.com/office/officeart/2008/layout/LinedList"/>
    <dgm:cxn modelId="{ED87C4D2-E75E-4078-B7FC-5540F6A22F2D}" type="presParOf" srcId="{BB9E9455-8A6E-48AE-A4AE-FF3F8705C7E4}" destId="{55A25D0E-A3FC-4B44-8E24-E483EE0F0C5E}" srcOrd="5" destOrd="0" presId="urn:microsoft.com/office/officeart/2008/layout/LinedList"/>
    <dgm:cxn modelId="{A63A0B66-6C67-43C1-B435-B292A52DE433}" type="presParOf" srcId="{BB9E9455-8A6E-48AE-A4AE-FF3F8705C7E4}" destId="{434D77DD-4DB9-4827-9633-96C3D2152FA5}" srcOrd="6" destOrd="0" presId="urn:microsoft.com/office/officeart/2008/layout/LinedList"/>
    <dgm:cxn modelId="{E06ECD6E-8047-4FD2-8193-53ED854B3C05}" type="presParOf" srcId="{BB9E9455-8A6E-48AE-A4AE-FF3F8705C7E4}" destId="{3D07CCAE-9B3B-4F0E-A16D-5712BF06DA3B}" srcOrd="7" destOrd="0" presId="urn:microsoft.com/office/officeart/2008/layout/LinedList"/>
    <dgm:cxn modelId="{6BD87E70-1564-4DF3-A4AA-B9E6D2C0697A}" type="presParOf" srcId="{3D07CCAE-9B3B-4F0E-A16D-5712BF06DA3B}" destId="{60AD9C84-D3FE-456D-A81C-1482023D7324}" srcOrd="0" destOrd="0" presId="urn:microsoft.com/office/officeart/2008/layout/LinedList"/>
    <dgm:cxn modelId="{3B7B03C2-4574-4CC6-B21D-EFC9B79DDCD3}" type="presParOf" srcId="{3D07CCAE-9B3B-4F0E-A16D-5712BF06DA3B}" destId="{72811FA2-248F-42FC-970A-6817C9B9C56E}" srcOrd="1" destOrd="0" presId="urn:microsoft.com/office/officeart/2008/layout/LinedList"/>
    <dgm:cxn modelId="{B8E37B84-B3F8-498F-A802-9104A0C5F19C}" type="presParOf" srcId="{3D07CCAE-9B3B-4F0E-A16D-5712BF06DA3B}" destId="{101CAC18-B2A9-40D2-AC9B-5B95D9604639}" srcOrd="2" destOrd="0" presId="urn:microsoft.com/office/officeart/2008/layout/LinedList"/>
    <dgm:cxn modelId="{1BFAE787-BA87-4820-A954-2C1FBD51BAC6}" type="presParOf" srcId="{BB9E9455-8A6E-48AE-A4AE-FF3F8705C7E4}" destId="{B345F7C0-1B4F-4F72-8EA0-E6DC0EC67237}" srcOrd="8" destOrd="0" presId="urn:microsoft.com/office/officeart/2008/layout/LinedList"/>
    <dgm:cxn modelId="{6AAAB033-BE09-4722-9646-81439049697A}" type="presParOf" srcId="{BB9E9455-8A6E-48AE-A4AE-FF3F8705C7E4}" destId="{14EFA185-65A7-4AEF-AC3C-06F546FE0169}" srcOrd="9" destOrd="0" presId="urn:microsoft.com/office/officeart/2008/layout/LinedList"/>
    <dgm:cxn modelId="{341841E3-3847-41E6-BF62-54C820344578}" type="presParOf" srcId="{BB9E9455-8A6E-48AE-A4AE-FF3F8705C7E4}" destId="{99E1FE6A-7727-41C6-8A87-E106B509E63E}" srcOrd="10" destOrd="0" presId="urn:microsoft.com/office/officeart/2008/layout/LinedList"/>
    <dgm:cxn modelId="{6AFCDC64-C501-4995-B381-D07B1B76AD9A}" type="presParOf" srcId="{99E1FE6A-7727-41C6-8A87-E106B509E63E}" destId="{A9CA1E7C-182F-415C-B065-66D100C48C53}" srcOrd="0" destOrd="0" presId="urn:microsoft.com/office/officeart/2008/layout/LinedList"/>
    <dgm:cxn modelId="{99552663-811A-46E1-BACB-D48EB63C8F2C}" type="presParOf" srcId="{99E1FE6A-7727-41C6-8A87-E106B509E63E}" destId="{9E9B91B3-4EDE-4198-8544-1C596D3F8B76}" srcOrd="1" destOrd="0" presId="urn:microsoft.com/office/officeart/2008/layout/LinedList"/>
    <dgm:cxn modelId="{B6C4AC46-D691-470A-AF4B-4B5AD64DE537}" type="presParOf" srcId="{99E1FE6A-7727-41C6-8A87-E106B509E63E}" destId="{22E7E24A-EBF0-41B5-9FE7-F9DA263D7AE6}" srcOrd="2" destOrd="0" presId="urn:microsoft.com/office/officeart/2008/layout/LinedList"/>
    <dgm:cxn modelId="{E8251A84-E884-4B62-8AAB-AC9E7B806D00}" type="presParOf" srcId="{BB9E9455-8A6E-48AE-A4AE-FF3F8705C7E4}" destId="{C84FD67A-CA88-4BB4-8F61-8EFF7B9F8501}" srcOrd="11" destOrd="0" presId="urn:microsoft.com/office/officeart/2008/layout/LinedList"/>
    <dgm:cxn modelId="{43165014-30C6-4886-B99F-DD07BFF3DD9A}" type="presParOf" srcId="{BB9E9455-8A6E-48AE-A4AE-FF3F8705C7E4}" destId="{C1835A3C-A9AA-45F6-8116-6AEB33383EE2}" srcOrd="12" destOrd="0" presId="urn:microsoft.com/office/officeart/2008/layout/LinedList"/>
    <dgm:cxn modelId="{9629732A-46A3-4BFF-9D3A-50209857BE12}" type="presParOf" srcId="{BB9E9455-8A6E-48AE-A4AE-FF3F8705C7E4}" destId="{43EEFA27-E95F-4831-97A5-56766F3B8ACF}" srcOrd="13" destOrd="0" presId="urn:microsoft.com/office/officeart/2008/layout/LinedList"/>
    <dgm:cxn modelId="{2EF11E1E-FDF9-4680-A475-7EDBC6AC64C1}" type="presParOf" srcId="{43EEFA27-E95F-4831-97A5-56766F3B8ACF}" destId="{9FF7998E-0BFA-4B87-B5B1-BB403EE8AE49}" srcOrd="0" destOrd="0" presId="urn:microsoft.com/office/officeart/2008/layout/LinedList"/>
    <dgm:cxn modelId="{7A23AEC3-7CA6-40E7-A6E9-8B52577AF292}" type="presParOf" srcId="{43EEFA27-E95F-4831-97A5-56766F3B8ACF}" destId="{9DAC8C44-99E4-4C63-88AF-9F1E872C001E}" srcOrd="1" destOrd="0" presId="urn:microsoft.com/office/officeart/2008/layout/LinedList"/>
    <dgm:cxn modelId="{103B2C14-FA3C-42A8-AD86-4E205BDC02AC}" type="presParOf" srcId="{43EEFA27-E95F-4831-97A5-56766F3B8ACF}" destId="{92F0B50B-138B-402F-AD7C-B4CACB389944}" srcOrd="2" destOrd="0" presId="urn:microsoft.com/office/officeart/2008/layout/LinedList"/>
    <dgm:cxn modelId="{AE9030A6-E3AF-44CE-88A1-62F42A872073}" type="presParOf" srcId="{BB9E9455-8A6E-48AE-A4AE-FF3F8705C7E4}" destId="{9280859A-2F8A-4C07-8AD6-A12840CB24BC}" srcOrd="14" destOrd="0" presId="urn:microsoft.com/office/officeart/2008/layout/LinedList"/>
    <dgm:cxn modelId="{DD392FD3-9F28-432F-AD67-707DBA4F6D24}" type="presParOf" srcId="{BB9E9455-8A6E-48AE-A4AE-FF3F8705C7E4}" destId="{05F5871F-D32E-4655-BDC0-E96B050622C3}" srcOrd="15" destOrd="0" presId="urn:microsoft.com/office/officeart/2008/layout/LinedList"/>
    <dgm:cxn modelId="{AE4524FE-1C1F-42B3-B075-87813DB5E7D8}" type="presParOf" srcId="{BB9E9455-8A6E-48AE-A4AE-FF3F8705C7E4}" destId="{0D65E5F2-5BD5-497D-913C-FE27FF0A7BA8}" srcOrd="16" destOrd="0" presId="urn:microsoft.com/office/officeart/2008/layout/LinedList"/>
    <dgm:cxn modelId="{76D7E709-15A9-436D-BA58-F9704BF00A71}" type="presParOf" srcId="{0D65E5F2-5BD5-497D-913C-FE27FF0A7BA8}" destId="{851E7421-DA12-467E-B7D7-7B08358CB055}" srcOrd="0" destOrd="0" presId="urn:microsoft.com/office/officeart/2008/layout/LinedList"/>
    <dgm:cxn modelId="{323627D6-4762-4749-966D-3F2E37BE83C8}" type="presParOf" srcId="{0D65E5F2-5BD5-497D-913C-FE27FF0A7BA8}" destId="{284E49D7-6644-403C-A360-9C0A60061196}" srcOrd="1" destOrd="0" presId="urn:microsoft.com/office/officeart/2008/layout/LinedList"/>
    <dgm:cxn modelId="{E2FEF775-F23D-4B91-BEB2-3B1EFEBE85A1}" type="presParOf" srcId="{0D65E5F2-5BD5-497D-913C-FE27FF0A7BA8}" destId="{51A8F9C0-EDAF-4828-8786-2EDB10E6F0F7}" srcOrd="2" destOrd="0" presId="urn:microsoft.com/office/officeart/2008/layout/LinedList"/>
    <dgm:cxn modelId="{7D447315-BE6E-4655-AE2B-71454BF8E233}" type="presParOf" srcId="{BB9E9455-8A6E-48AE-A4AE-FF3F8705C7E4}" destId="{EC5CE3A9-B660-4CCB-BF2A-CFF1489C35A1}" srcOrd="17" destOrd="0" presId="urn:microsoft.com/office/officeart/2008/layout/LinedList"/>
    <dgm:cxn modelId="{030523DF-3CBE-4D64-ABF6-54B3A56878FE}" type="presParOf" srcId="{BB9E9455-8A6E-48AE-A4AE-FF3F8705C7E4}" destId="{B8DC4CC9-0B72-43CF-951C-29EC79070049}" srcOrd="18" destOrd="0" presId="urn:microsoft.com/office/officeart/2008/layout/LinedList"/>
    <dgm:cxn modelId="{00532AAE-C40D-4AD4-AB45-5ADA040FCCDC}" type="presParOf" srcId="{BB9E9455-8A6E-48AE-A4AE-FF3F8705C7E4}" destId="{B3751839-3F84-49B2-9518-7BE4B4EA4DED}" srcOrd="19" destOrd="0" presId="urn:microsoft.com/office/officeart/2008/layout/LinedList"/>
    <dgm:cxn modelId="{C5A86742-2BF0-47FE-AB29-82F56468DF6C}" type="presParOf" srcId="{B3751839-3F84-49B2-9518-7BE4B4EA4DED}" destId="{8D049D6E-76AC-4660-BD66-C6BEB8FB3D9C}" srcOrd="0" destOrd="0" presId="urn:microsoft.com/office/officeart/2008/layout/LinedList"/>
    <dgm:cxn modelId="{1832DA3E-2FF5-40D0-8550-384B06B0FE0E}" type="presParOf" srcId="{B3751839-3F84-49B2-9518-7BE4B4EA4DED}" destId="{1A1263AE-8C24-4DED-9E32-DBCF2977EDA0}" srcOrd="1" destOrd="0" presId="urn:microsoft.com/office/officeart/2008/layout/LinedList"/>
    <dgm:cxn modelId="{827E1780-B4E7-436A-B9D8-8F9BDCD2A323}" type="presParOf" srcId="{B3751839-3F84-49B2-9518-7BE4B4EA4DED}" destId="{C803331F-3E58-4C5D-9A62-FC38539D883C}" srcOrd="2" destOrd="0" presId="urn:microsoft.com/office/officeart/2008/layout/LinedList"/>
    <dgm:cxn modelId="{E7C2C632-925D-42B1-AD6B-66387FB045FE}" type="presParOf" srcId="{BB9E9455-8A6E-48AE-A4AE-FF3F8705C7E4}" destId="{0543D5A7-EDD2-4C22-B5A8-D601CCC968DB}" srcOrd="20" destOrd="0" presId="urn:microsoft.com/office/officeart/2008/layout/LinedList"/>
    <dgm:cxn modelId="{30419376-2AF6-4417-9B70-85A8C5DB550C}" type="presParOf" srcId="{BB9E9455-8A6E-48AE-A4AE-FF3F8705C7E4}" destId="{F439EDF1-676E-4BCD-889D-6AB994B1478E}" srcOrd="21" destOrd="0" presId="urn:microsoft.com/office/officeart/2008/layout/LinedList"/>
    <dgm:cxn modelId="{6E05AEFC-45A6-4B90-9525-01E4480A87C5}" type="presParOf" srcId="{BB9E9455-8A6E-48AE-A4AE-FF3F8705C7E4}" destId="{2D0CF49D-0B22-4A1D-88B2-33B9F99CD201}" srcOrd="22" destOrd="0" presId="urn:microsoft.com/office/officeart/2008/layout/LinedList"/>
    <dgm:cxn modelId="{57934FC1-C1E3-44C7-A588-7E3FF54AF01C}" type="presParOf" srcId="{2D0CF49D-0B22-4A1D-88B2-33B9F99CD201}" destId="{E81E3A81-43C7-4403-9A70-14794E8F4B51}" srcOrd="0" destOrd="0" presId="urn:microsoft.com/office/officeart/2008/layout/LinedList"/>
    <dgm:cxn modelId="{E7214F6A-4B68-4AE7-BF4C-B099D4846443}" type="presParOf" srcId="{2D0CF49D-0B22-4A1D-88B2-33B9F99CD201}" destId="{352A1908-4D15-45DC-9399-125233BF3C1A}" srcOrd="1" destOrd="0" presId="urn:microsoft.com/office/officeart/2008/layout/LinedList"/>
    <dgm:cxn modelId="{AA49D2F5-0739-496C-8858-E5EFA2A92174}" type="presParOf" srcId="{2D0CF49D-0B22-4A1D-88B2-33B9F99CD201}" destId="{97362810-A2FB-44E3-95BA-BFCE6E33B274}" srcOrd="2" destOrd="0" presId="urn:microsoft.com/office/officeart/2008/layout/LinedList"/>
    <dgm:cxn modelId="{CEE44FDE-D2F7-45BA-9FF1-18068EE0DB20}" type="presParOf" srcId="{BB9E9455-8A6E-48AE-A4AE-FF3F8705C7E4}" destId="{3CAE22EB-68BE-4F9A-A193-3323B692EEC0}" srcOrd="23" destOrd="0" presId="urn:microsoft.com/office/officeart/2008/layout/LinedList"/>
    <dgm:cxn modelId="{F72226AF-5D0D-41BD-8851-5D6A8C42E666}" type="presParOf" srcId="{BB9E9455-8A6E-48AE-A4AE-FF3F8705C7E4}" destId="{142B8CE1-20C0-4DFF-B177-692DCD370564}" srcOrd="24" destOrd="0" presId="urn:microsoft.com/office/officeart/2008/layout/LinedList"/>
    <dgm:cxn modelId="{AB45E565-81F1-4364-B137-970B1F463F3A}" type="presParOf" srcId="{BB9E9455-8A6E-48AE-A4AE-FF3F8705C7E4}" destId="{F20D0D6A-3AA1-45CA-B829-9B55245B89D5}" srcOrd="25" destOrd="0" presId="urn:microsoft.com/office/officeart/2008/layout/LinedList"/>
    <dgm:cxn modelId="{FF791840-11CE-4C8C-893A-FF81957D8854}" type="presParOf" srcId="{F20D0D6A-3AA1-45CA-B829-9B55245B89D5}" destId="{98EE2D95-250E-4C60-98FC-A01E07969C2C}" srcOrd="0" destOrd="0" presId="urn:microsoft.com/office/officeart/2008/layout/LinedList"/>
    <dgm:cxn modelId="{F81037D5-A9ED-4A29-AAC6-D438654CE5F5}" type="presParOf" srcId="{F20D0D6A-3AA1-45CA-B829-9B55245B89D5}" destId="{5A9A73DA-71DF-4A2C-B659-40AE39870326}" srcOrd="1" destOrd="0" presId="urn:microsoft.com/office/officeart/2008/layout/LinedList"/>
    <dgm:cxn modelId="{30CF8815-D8DD-49CB-B2D8-F87D8DAF04DC}" type="presParOf" srcId="{F20D0D6A-3AA1-45CA-B829-9B55245B89D5}" destId="{9D43FD29-D9F8-4D36-A54E-D1FBDB7FBE72}" srcOrd="2" destOrd="0" presId="urn:microsoft.com/office/officeart/2008/layout/LinedList"/>
    <dgm:cxn modelId="{28D94F88-4793-43BD-BD0D-238A086C410C}" type="presParOf" srcId="{BB9E9455-8A6E-48AE-A4AE-FF3F8705C7E4}" destId="{A7A5A3B3-18EB-4D2F-94EF-EF10247FD9AC}" srcOrd="26" destOrd="0" presId="urn:microsoft.com/office/officeart/2008/layout/LinedList"/>
    <dgm:cxn modelId="{75240063-C03E-49D7-A364-07E2A3D9B52C}" type="presParOf" srcId="{BB9E9455-8A6E-48AE-A4AE-FF3F8705C7E4}" destId="{D57A839F-D68A-412E-89F1-E0C9ED3F5D00}" srcOrd="27" destOrd="0" presId="urn:microsoft.com/office/officeart/2008/layout/LinedList"/>
    <dgm:cxn modelId="{05B873EB-FF5A-4F03-8B88-63A8AC6B20B5}" type="presParOf" srcId="{BB9E9455-8A6E-48AE-A4AE-FF3F8705C7E4}" destId="{68714678-223D-44AB-8755-EE55ADCDF0F1}" srcOrd="28" destOrd="0" presId="urn:microsoft.com/office/officeart/2008/layout/LinedList"/>
    <dgm:cxn modelId="{0917ACA4-BBDF-472B-A557-EF207E6A4870}" type="presParOf" srcId="{68714678-223D-44AB-8755-EE55ADCDF0F1}" destId="{0CEFFC49-A665-408A-B0B2-D605D5ABB87B}" srcOrd="0" destOrd="0" presId="urn:microsoft.com/office/officeart/2008/layout/LinedList"/>
    <dgm:cxn modelId="{AC759011-222C-491E-B6B5-86A330DC1ECF}" type="presParOf" srcId="{68714678-223D-44AB-8755-EE55ADCDF0F1}" destId="{84C5AED7-F5FE-4E5D-9ED5-A88B7110C1E5}" srcOrd="1" destOrd="0" presId="urn:microsoft.com/office/officeart/2008/layout/LinedList"/>
    <dgm:cxn modelId="{63D1C43F-CE84-4696-9233-AEFEC8A9DA6D}" type="presParOf" srcId="{68714678-223D-44AB-8755-EE55ADCDF0F1}" destId="{A813DC7E-95F0-4CD7-837F-B6956C341926}" srcOrd="2" destOrd="0" presId="urn:microsoft.com/office/officeart/2008/layout/LinedList"/>
    <dgm:cxn modelId="{105E485F-9E84-45AC-AE7A-F57C6FA498FE}" type="presParOf" srcId="{BB9E9455-8A6E-48AE-A4AE-FF3F8705C7E4}" destId="{0CDF73D1-87D9-4723-9D83-F3E26A2530B7}" srcOrd="29" destOrd="0" presId="urn:microsoft.com/office/officeart/2008/layout/LinedList"/>
    <dgm:cxn modelId="{24BF1A71-9339-49AC-8E24-EAE079A69A76}" type="presParOf" srcId="{BB9E9455-8A6E-48AE-A4AE-FF3F8705C7E4}" destId="{125F6D73-4333-496F-90A5-12593A5723DE}" srcOrd="30" destOrd="0" presId="urn:microsoft.com/office/officeart/2008/layout/LinedList"/>
    <dgm:cxn modelId="{B4FB5252-F6A1-4D5C-8707-19E8222D90FB}" type="presParOf" srcId="{BB9E9455-8A6E-48AE-A4AE-FF3F8705C7E4}" destId="{0139C7F7-B07C-4F44-92C1-2735EB7ED5D0}" srcOrd="31" destOrd="0" presId="urn:microsoft.com/office/officeart/2008/layout/LinedList"/>
    <dgm:cxn modelId="{5A88266F-F43F-4EAD-AEF6-0A462F9E7544}" type="presParOf" srcId="{0139C7F7-B07C-4F44-92C1-2735EB7ED5D0}" destId="{BAF5ECF3-314E-41D1-94BA-146C836BC08B}" srcOrd="0" destOrd="0" presId="urn:microsoft.com/office/officeart/2008/layout/LinedList"/>
    <dgm:cxn modelId="{AEEE4498-7210-4712-9C57-20C190CA0459}" type="presParOf" srcId="{0139C7F7-B07C-4F44-92C1-2735EB7ED5D0}" destId="{E18792AE-9B5D-4AD5-9822-720082E9A4AD}" srcOrd="1" destOrd="0" presId="urn:microsoft.com/office/officeart/2008/layout/LinedList"/>
    <dgm:cxn modelId="{7BF7DE08-FF3F-43AD-B9DC-D83854EBAAE3}" type="presParOf" srcId="{0139C7F7-B07C-4F44-92C1-2735EB7ED5D0}" destId="{E011B1A1-194C-4C7E-9F33-91B5FC01872E}" srcOrd="2" destOrd="0" presId="urn:microsoft.com/office/officeart/2008/layout/LinedList"/>
    <dgm:cxn modelId="{D2E12A49-1A00-4BBD-B394-C31E6F8A3258}" type="presParOf" srcId="{BB9E9455-8A6E-48AE-A4AE-FF3F8705C7E4}" destId="{7563DCA4-6DB7-4B9A-9EE4-03B5A93A51E7}" srcOrd="32" destOrd="0" presId="urn:microsoft.com/office/officeart/2008/layout/LinedList"/>
    <dgm:cxn modelId="{B9B7B7F2-42BA-4E27-AADE-212B4734786B}" type="presParOf" srcId="{BB9E9455-8A6E-48AE-A4AE-FF3F8705C7E4}" destId="{8810256E-259E-4199-9106-F051B52BCA61}" srcOrd="33" destOrd="0" presId="urn:microsoft.com/office/officeart/2008/layout/LinedList"/>
    <dgm:cxn modelId="{A78AFB72-69A1-46C8-8B24-8359FA8B98F2}" type="presParOf" srcId="{BB9E9455-8A6E-48AE-A4AE-FF3F8705C7E4}" destId="{F9C489C4-EF9B-4C2C-B175-BEB3E3605BAE}" srcOrd="34" destOrd="0" presId="urn:microsoft.com/office/officeart/2008/layout/LinedList"/>
    <dgm:cxn modelId="{1C094E2F-7DF4-4C4C-9993-F2B237128F34}" type="presParOf" srcId="{F9C489C4-EF9B-4C2C-B175-BEB3E3605BAE}" destId="{D36F1B4B-EA96-489C-800E-278F25AE521D}" srcOrd="0" destOrd="0" presId="urn:microsoft.com/office/officeart/2008/layout/LinedList"/>
    <dgm:cxn modelId="{13C3814E-034C-4BD6-94B7-1230ADD67A09}" type="presParOf" srcId="{F9C489C4-EF9B-4C2C-B175-BEB3E3605BAE}" destId="{109F23C9-5A61-4C7B-98C9-820D9BD2B0F8}" srcOrd="1" destOrd="0" presId="urn:microsoft.com/office/officeart/2008/layout/LinedList"/>
    <dgm:cxn modelId="{5EEE017A-7A4E-4EB3-907B-E485F125FD9F}" type="presParOf" srcId="{F9C489C4-EF9B-4C2C-B175-BEB3E3605BAE}" destId="{EBBB20D6-79B9-40C3-A43F-418A0A8AB38E}" srcOrd="2" destOrd="0" presId="urn:microsoft.com/office/officeart/2008/layout/LinedList"/>
    <dgm:cxn modelId="{908CA807-69D6-4241-8C0B-D0D420329527}" type="presParOf" srcId="{BB9E9455-8A6E-48AE-A4AE-FF3F8705C7E4}" destId="{F8E99101-5E5C-4F3D-9ED1-3AA4D0415077}" srcOrd="35" destOrd="0" presId="urn:microsoft.com/office/officeart/2008/layout/LinedList"/>
    <dgm:cxn modelId="{2B13B834-C54A-4DD4-8363-DE65566026DE}" type="presParOf" srcId="{BB9E9455-8A6E-48AE-A4AE-FF3F8705C7E4}" destId="{C0CA9A81-E8E7-4E2F-B7BC-7DB2B1A8CF5A}" srcOrd="36" destOrd="0" presId="urn:microsoft.com/office/officeart/2008/layout/LinedList"/>
    <dgm:cxn modelId="{A0CE49BF-79CB-4D76-B972-0AD8F77639F3}" type="presParOf" srcId="{BB9E9455-8A6E-48AE-A4AE-FF3F8705C7E4}" destId="{F94C1025-CF9E-421A-BB99-BF0728CFA7D3}" srcOrd="37" destOrd="0" presId="urn:microsoft.com/office/officeart/2008/layout/LinedList"/>
    <dgm:cxn modelId="{BA1A6EA5-578C-45C8-B1BE-A7C72565864A}" type="presParOf" srcId="{F94C1025-CF9E-421A-BB99-BF0728CFA7D3}" destId="{9E5C2D67-6073-4850-A5D8-694D1EAB8B67}" srcOrd="0" destOrd="0" presId="urn:microsoft.com/office/officeart/2008/layout/LinedList"/>
    <dgm:cxn modelId="{C8BDAF93-24CD-4B05-90AE-135D48DE9BB6}" type="presParOf" srcId="{F94C1025-CF9E-421A-BB99-BF0728CFA7D3}" destId="{F25FBECC-0CDD-4E89-B9E2-71F9DBADFD93}" srcOrd="1" destOrd="0" presId="urn:microsoft.com/office/officeart/2008/layout/LinedList"/>
    <dgm:cxn modelId="{2E2D8F93-C484-4D5C-B941-D82CCB65FDEB}" type="presParOf" srcId="{F94C1025-CF9E-421A-BB99-BF0728CFA7D3}" destId="{B6603015-789B-4A4E-8098-4AFCFB76477E}" srcOrd="2" destOrd="0" presId="urn:microsoft.com/office/officeart/2008/layout/LinedList"/>
    <dgm:cxn modelId="{BB878884-4DCB-462D-9161-D7C60B3FEB98}" type="presParOf" srcId="{BB9E9455-8A6E-48AE-A4AE-FF3F8705C7E4}" destId="{CCD34263-BE69-4765-B55A-946EA076D635}" srcOrd="38" destOrd="0" presId="urn:microsoft.com/office/officeart/2008/layout/LinedList"/>
    <dgm:cxn modelId="{A49672D6-2D2C-4B14-A226-E07741901962}" type="presParOf" srcId="{BB9E9455-8A6E-48AE-A4AE-FF3F8705C7E4}" destId="{9E263C45-CAA2-46BC-9730-6791FB6E87EA}" srcOrd="3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F4D6D-130B-4DFC-9B3D-5C89C137DE9A}"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8C742B2-3966-40B8-98B9-F2EBCE1B5D4B}">
      <dgm:prSet phldr="0"/>
      <dgm:spPr/>
      <dgm:t>
        <a:bodyPr/>
        <a:lstStyle/>
        <a:p>
          <a:pPr rtl="0"/>
          <a:r>
            <a:rPr lang="en-US"/>
            <a:t>Collected Samples</a:t>
          </a:r>
          <a:r>
            <a:rPr lang="en-US">
              <a:latin typeface="Calibri Light" panose="020F0302020204030204"/>
            </a:rPr>
            <a:t> from periphery (29th OCT and 1st of DEC);</a:t>
          </a:r>
          <a:r>
            <a:rPr lang="en-US"/>
            <a:t> tested samples with help of Jal-Tara Water Testing Kit</a:t>
          </a:r>
          <a:r>
            <a:rPr lang="en-US">
              <a:latin typeface="Calibri Light" panose="020F0302020204030204"/>
            </a:rPr>
            <a:t> (provided by Lohit-WWF).</a:t>
          </a:r>
          <a:endParaRPr lang="en-US"/>
        </a:p>
      </dgm:t>
    </dgm:pt>
    <dgm:pt modelId="{3799FDB5-68F4-4AA4-AB51-60EA0A02756B}" type="parTrans" cxnId="{11D9110C-8692-4931-9003-7A5380168FC9}">
      <dgm:prSet/>
      <dgm:spPr/>
    </dgm:pt>
    <dgm:pt modelId="{5504169E-0A42-4820-B143-7781AA4C37EF}" type="sibTrans" cxnId="{11D9110C-8692-4931-9003-7A5380168FC9}">
      <dgm:prSet/>
      <dgm:spPr/>
      <dgm:t>
        <a:bodyPr/>
        <a:lstStyle/>
        <a:p>
          <a:endParaRPr lang="en-US"/>
        </a:p>
        <a:p>
          <a:endParaRPr lang="en-US"/>
        </a:p>
      </dgm:t>
    </dgm:pt>
    <dgm:pt modelId="{1DC215A4-2CA6-43AD-A2CA-3B60AE737EC1}">
      <dgm:prSet phldr="0"/>
      <dgm:spPr/>
      <dgm:t>
        <a:bodyPr/>
        <a:lstStyle/>
        <a:p>
          <a:pPr rtl="0"/>
          <a:r>
            <a:rPr lang="en-US"/>
            <a:t>Observations of pH, temperature, hardness, turbidity, nitrate, residual chlorine, fluoride, </a:t>
          </a:r>
          <a:r>
            <a:rPr lang="en-US" err="1"/>
            <a:t>faecal</a:t>
          </a:r>
          <a:r>
            <a:rPr lang="en-US"/>
            <a:t> matter, ammonia, phosphorous, iron and dissolved oxygen</a:t>
          </a:r>
          <a:r>
            <a:rPr lang="en-US">
              <a:latin typeface="Calibri Light" panose="020F0302020204030204"/>
            </a:rPr>
            <a:t> were noted.</a:t>
          </a:r>
          <a:endParaRPr lang="en-US"/>
        </a:p>
      </dgm:t>
    </dgm:pt>
    <dgm:pt modelId="{7DC43842-482D-4C2B-9486-2CFBD731B219}" type="parTrans" cxnId="{EFB7B214-573D-4549-8049-E58BA62A80AF}">
      <dgm:prSet/>
      <dgm:spPr/>
    </dgm:pt>
    <dgm:pt modelId="{47440892-2CFE-496F-81D4-3FB67706D2C1}" type="sibTrans" cxnId="{EFB7B214-573D-4549-8049-E58BA62A80AF}">
      <dgm:prSet/>
      <dgm:spPr/>
      <dgm:t>
        <a:bodyPr/>
        <a:lstStyle/>
        <a:p>
          <a:endParaRPr lang="en-US"/>
        </a:p>
        <a:p>
          <a:endParaRPr lang="en-US"/>
        </a:p>
      </dgm:t>
    </dgm:pt>
    <dgm:pt modelId="{7A5B795D-8AB5-42B2-B2FC-988D54EC2C41}">
      <dgm:prSet phldr="0"/>
      <dgm:spPr/>
      <dgm:t>
        <a:bodyPr/>
        <a:lstStyle/>
        <a:p>
          <a:pPr rtl="0"/>
          <a:r>
            <a:rPr lang="en-US"/>
            <a:t>Noted down the</a:t>
          </a:r>
          <a:r>
            <a:rPr lang="en-US">
              <a:latin typeface="Calibri Light" panose="020F0302020204030204"/>
            </a:rPr>
            <a:t> values in comparison between the 2 lakes</a:t>
          </a:r>
          <a:r>
            <a:rPr lang="en-US"/>
            <a:t>; comparing it to the </a:t>
          </a:r>
          <a:r>
            <a:rPr lang="en-US">
              <a:latin typeface="Calibri Light" panose="020F0302020204030204"/>
            </a:rPr>
            <a:t>permissible</a:t>
          </a:r>
          <a:r>
            <a:rPr lang="en-US"/>
            <a:t> limits</a:t>
          </a:r>
          <a:r>
            <a:rPr lang="en-US">
              <a:latin typeface="Calibri Light" panose="020F0302020204030204"/>
            </a:rPr>
            <a:t> (BIS) </a:t>
          </a:r>
          <a:r>
            <a:rPr lang="en-US"/>
            <a:t>provided in the</a:t>
          </a:r>
          <a:r>
            <a:rPr lang="en-US">
              <a:latin typeface="Calibri Light" panose="020F0302020204030204"/>
            </a:rPr>
            <a:t> Kit Manual.</a:t>
          </a:r>
        </a:p>
      </dgm:t>
    </dgm:pt>
    <dgm:pt modelId="{E9B53BC2-9655-409F-B749-3AEA9CE600F6}" type="parTrans" cxnId="{F68B1915-E0A5-4F22-B391-D248327B9B42}">
      <dgm:prSet/>
      <dgm:spPr/>
    </dgm:pt>
    <dgm:pt modelId="{0BC586A6-13C8-4317-879D-024EFD04DB32}" type="sibTrans" cxnId="{F68B1915-E0A5-4F22-B391-D248327B9B42}">
      <dgm:prSet/>
      <dgm:spPr/>
      <dgm:t>
        <a:bodyPr/>
        <a:lstStyle/>
        <a:p>
          <a:endParaRPr lang="en-US"/>
        </a:p>
        <a:p>
          <a:endParaRPr lang="en-US"/>
        </a:p>
      </dgm:t>
    </dgm:pt>
    <dgm:pt modelId="{E09D3C96-9133-4A90-BCC8-070245A99CB7}">
      <dgm:prSet phldr="0"/>
      <dgm:spPr/>
      <dgm:t>
        <a:bodyPr/>
        <a:lstStyle/>
        <a:p>
          <a:pPr rtl="0"/>
          <a:r>
            <a:rPr lang="en-US">
              <a:latin typeface="Calibri Light" panose="020F0302020204030204"/>
            </a:rPr>
            <a:t>Surveyed the area around the lake and a few localities. Made</a:t>
          </a:r>
          <a:r>
            <a:rPr lang="en-US"/>
            <a:t> </a:t>
          </a:r>
          <a:r>
            <a:rPr lang="en-US">
              <a:latin typeface="Calibri Light" panose="020F0302020204030204"/>
            </a:rPr>
            <a:t>inferences and conclusions from data collected.</a:t>
          </a:r>
        </a:p>
      </dgm:t>
    </dgm:pt>
    <dgm:pt modelId="{A4C5DF78-3FFE-46F3-A4C6-AD9AB69A6A3F}" type="parTrans" cxnId="{D8CBD708-2C99-45AF-BF94-6DAA7B209C36}">
      <dgm:prSet/>
      <dgm:spPr/>
    </dgm:pt>
    <dgm:pt modelId="{62AE4C10-B45A-4A38-B11C-B3F2BE6EE946}" type="sibTrans" cxnId="{D8CBD708-2C99-45AF-BF94-6DAA7B209C36}">
      <dgm:prSet/>
      <dgm:spPr/>
      <dgm:t>
        <a:bodyPr/>
        <a:lstStyle/>
        <a:p>
          <a:endParaRPr lang="en-US"/>
        </a:p>
      </dgm:t>
    </dgm:pt>
    <dgm:pt modelId="{14D306CC-B74C-4975-B7DC-21829D294D1B}">
      <dgm:prSet phldr="0"/>
      <dgm:spPr/>
      <dgm:t>
        <a:bodyPr/>
        <a:lstStyle/>
        <a:p>
          <a:pPr rtl="0"/>
          <a:r>
            <a:rPr lang="en-US">
              <a:latin typeface="Calibri Light" panose="020F0302020204030204"/>
            </a:rPr>
            <a:t>Understood the wider problem and suggested a method to make an optimal lake that is sustainable in an urban landscape.</a:t>
          </a:r>
          <a:endParaRPr lang="en-US"/>
        </a:p>
      </dgm:t>
    </dgm:pt>
    <dgm:pt modelId="{299A68E4-1803-438D-B2A3-672B7BB736E7}" type="parTrans" cxnId="{32C6B167-51CD-447F-A478-770BCE0403E5}">
      <dgm:prSet/>
      <dgm:spPr/>
    </dgm:pt>
    <dgm:pt modelId="{C306951C-D457-4525-82AC-2861C5AA9C3A}" type="sibTrans" cxnId="{32C6B167-51CD-447F-A478-770BCE0403E5}">
      <dgm:prSet/>
      <dgm:spPr/>
    </dgm:pt>
    <dgm:pt modelId="{D172BB8D-51F0-4527-90BD-E4DDC08BFEC1}" type="pres">
      <dgm:prSet presAssocID="{2FEF4D6D-130B-4DFC-9B3D-5C89C137DE9A}" presName="outerComposite" presStyleCnt="0">
        <dgm:presLayoutVars>
          <dgm:chMax val="5"/>
          <dgm:dir/>
          <dgm:resizeHandles val="exact"/>
        </dgm:presLayoutVars>
      </dgm:prSet>
      <dgm:spPr/>
    </dgm:pt>
    <dgm:pt modelId="{F3600A2C-E149-4A99-A728-A5158AF33A12}" type="pres">
      <dgm:prSet presAssocID="{2FEF4D6D-130B-4DFC-9B3D-5C89C137DE9A}" presName="dummyMaxCanvas" presStyleCnt="0">
        <dgm:presLayoutVars/>
      </dgm:prSet>
      <dgm:spPr/>
    </dgm:pt>
    <dgm:pt modelId="{A0319ACB-9E29-455F-9D5E-A42D180A37FA}" type="pres">
      <dgm:prSet presAssocID="{2FEF4D6D-130B-4DFC-9B3D-5C89C137DE9A}" presName="FiveNodes_1" presStyleLbl="node1" presStyleIdx="0" presStyleCnt="5">
        <dgm:presLayoutVars>
          <dgm:bulletEnabled val="1"/>
        </dgm:presLayoutVars>
      </dgm:prSet>
      <dgm:spPr/>
    </dgm:pt>
    <dgm:pt modelId="{C6434F5E-D9A8-48C2-894E-CC743ACF3999}" type="pres">
      <dgm:prSet presAssocID="{2FEF4D6D-130B-4DFC-9B3D-5C89C137DE9A}" presName="FiveNodes_2" presStyleLbl="node1" presStyleIdx="1" presStyleCnt="5">
        <dgm:presLayoutVars>
          <dgm:bulletEnabled val="1"/>
        </dgm:presLayoutVars>
      </dgm:prSet>
      <dgm:spPr/>
    </dgm:pt>
    <dgm:pt modelId="{717AA8EA-0792-495F-AD38-3004E217112A}" type="pres">
      <dgm:prSet presAssocID="{2FEF4D6D-130B-4DFC-9B3D-5C89C137DE9A}" presName="FiveNodes_3" presStyleLbl="node1" presStyleIdx="2" presStyleCnt="5">
        <dgm:presLayoutVars>
          <dgm:bulletEnabled val="1"/>
        </dgm:presLayoutVars>
      </dgm:prSet>
      <dgm:spPr/>
    </dgm:pt>
    <dgm:pt modelId="{E64EB980-8A89-491A-95AD-34CFCB7E1EFA}" type="pres">
      <dgm:prSet presAssocID="{2FEF4D6D-130B-4DFC-9B3D-5C89C137DE9A}" presName="FiveNodes_4" presStyleLbl="node1" presStyleIdx="3" presStyleCnt="5">
        <dgm:presLayoutVars>
          <dgm:bulletEnabled val="1"/>
        </dgm:presLayoutVars>
      </dgm:prSet>
      <dgm:spPr/>
    </dgm:pt>
    <dgm:pt modelId="{F14909A7-E5FF-4D0F-8108-FBC3959022A9}" type="pres">
      <dgm:prSet presAssocID="{2FEF4D6D-130B-4DFC-9B3D-5C89C137DE9A}" presName="FiveNodes_5" presStyleLbl="node1" presStyleIdx="4" presStyleCnt="5">
        <dgm:presLayoutVars>
          <dgm:bulletEnabled val="1"/>
        </dgm:presLayoutVars>
      </dgm:prSet>
      <dgm:spPr/>
    </dgm:pt>
    <dgm:pt modelId="{1A79539E-01D5-4F81-B71F-CA6C073C065F}" type="pres">
      <dgm:prSet presAssocID="{2FEF4D6D-130B-4DFC-9B3D-5C89C137DE9A}" presName="FiveConn_1-2" presStyleLbl="fgAccFollowNode1" presStyleIdx="0" presStyleCnt="4">
        <dgm:presLayoutVars>
          <dgm:bulletEnabled val="1"/>
        </dgm:presLayoutVars>
      </dgm:prSet>
      <dgm:spPr/>
    </dgm:pt>
    <dgm:pt modelId="{FBFAAEB5-4168-43D0-8B90-2447BBB61AE7}" type="pres">
      <dgm:prSet presAssocID="{2FEF4D6D-130B-4DFC-9B3D-5C89C137DE9A}" presName="FiveConn_2-3" presStyleLbl="fgAccFollowNode1" presStyleIdx="1" presStyleCnt="4">
        <dgm:presLayoutVars>
          <dgm:bulletEnabled val="1"/>
        </dgm:presLayoutVars>
      </dgm:prSet>
      <dgm:spPr/>
    </dgm:pt>
    <dgm:pt modelId="{C1F7B962-9639-4091-8DAC-608B68774F66}" type="pres">
      <dgm:prSet presAssocID="{2FEF4D6D-130B-4DFC-9B3D-5C89C137DE9A}" presName="FiveConn_3-4" presStyleLbl="fgAccFollowNode1" presStyleIdx="2" presStyleCnt="4">
        <dgm:presLayoutVars>
          <dgm:bulletEnabled val="1"/>
        </dgm:presLayoutVars>
      </dgm:prSet>
      <dgm:spPr/>
    </dgm:pt>
    <dgm:pt modelId="{057D5F49-4DA9-47FC-B6F6-FDFCBA111187}" type="pres">
      <dgm:prSet presAssocID="{2FEF4D6D-130B-4DFC-9B3D-5C89C137DE9A}" presName="FiveConn_4-5" presStyleLbl="fgAccFollowNode1" presStyleIdx="3" presStyleCnt="4">
        <dgm:presLayoutVars>
          <dgm:bulletEnabled val="1"/>
        </dgm:presLayoutVars>
      </dgm:prSet>
      <dgm:spPr/>
    </dgm:pt>
    <dgm:pt modelId="{0494633B-DEFD-4905-9A73-043513AC44CC}" type="pres">
      <dgm:prSet presAssocID="{2FEF4D6D-130B-4DFC-9B3D-5C89C137DE9A}" presName="FiveNodes_1_text" presStyleLbl="node1" presStyleIdx="4" presStyleCnt="5">
        <dgm:presLayoutVars>
          <dgm:bulletEnabled val="1"/>
        </dgm:presLayoutVars>
      </dgm:prSet>
      <dgm:spPr/>
    </dgm:pt>
    <dgm:pt modelId="{24AA0321-3F77-49F9-885E-EB6AD2A492FC}" type="pres">
      <dgm:prSet presAssocID="{2FEF4D6D-130B-4DFC-9B3D-5C89C137DE9A}" presName="FiveNodes_2_text" presStyleLbl="node1" presStyleIdx="4" presStyleCnt="5">
        <dgm:presLayoutVars>
          <dgm:bulletEnabled val="1"/>
        </dgm:presLayoutVars>
      </dgm:prSet>
      <dgm:spPr/>
    </dgm:pt>
    <dgm:pt modelId="{27C50879-1409-48ED-9090-D663405E3EBE}" type="pres">
      <dgm:prSet presAssocID="{2FEF4D6D-130B-4DFC-9B3D-5C89C137DE9A}" presName="FiveNodes_3_text" presStyleLbl="node1" presStyleIdx="4" presStyleCnt="5">
        <dgm:presLayoutVars>
          <dgm:bulletEnabled val="1"/>
        </dgm:presLayoutVars>
      </dgm:prSet>
      <dgm:spPr/>
    </dgm:pt>
    <dgm:pt modelId="{62D6B0EE-A172-4EB2-839C-74C2B34E1C5C}" type="pres">
      <dgm:prSet presAssocID="{2FEF4D6D-130B-4DFC-9B3D-5C89C137DE9A}" presName="FiveNodes_4_text" presStyleLbl="node1" presStyleIdx="4" presStyleCnt="5">
        <dgm:presLayoutVars>
          <dgm:bulletEnabled val="1"/>
        </dgm:presLayoutVars>
      </dgm:prSet>
      <dgm:spPr/>
    </dgm:pt>
    <dgm:pt modelId="{357D14D6-2152-4361-8292-C6A0CDC1C4F4}" type="pres">
      <dgm:prSet presAssocID="{2FEF4D6D-130B-4DFC-9B3D-5C89C137DE9A}" presName="FiveNodes_5_text" presStyleLbl="node1" presStyleIdx="4" presStyleCnt="5">
        <dgm:presLayoutVars>
          <dgm:bulletEnabled val="1"/>
        </dgm:presLayoutVars>
      </dgm:prSet>
      <dgm:spPr/>
    </dgm:pt>
  </dgm:ptLst>
  <dgm:cxnLst>
    <dgm:cxn modelId="{D8CBD708-2C99-45AF-BF94-6DAA7B209C36}" srcId="{2FEF4D6D-130B-4DFC-9B3D-5C89C137DE9A}" destId="{E09D3C96-9133-4A90-BCC8-070245A99CB7}" srcOrd="3" destOrd="0" parTransId="{A4C5DF78-3FFE-46F3-A4C6-AD9AB69A6A3F}" sibTransId="{62AE4C10-B45A-4A38-B11C-B3F2BE6EE946}"/>
    <dgm:cxn modelId="{11D9110C-8692-4931-9003-7A5380168FC9}" srcId="{2FEF4D6D-130B-4DFC-9B3D-5C89C137DE9A}" destId="{38C742B2-3966-40B8-98B9-F2EBCE1B5D4B}" srcOrd="0" destOrd="0" parTransId="{3799FDB5-68F4-4AA4-AB51-60EA0A02756B}" sibTransId="{5504169E-0A42-4820-B143-7781AA4C37EF}"/>
    <dgm:cxn modelId="{EFB7B214-573D-4549-8049-E58BA62A80AF}" srcId="{2FEF4D6D-130B-4DFC-9B3D-5C89C137DE9A}" destId="{1DC215A4-2CA6-43AD-A2CA-3B60AE737EC1}" srcOrd="1" destOrd="0" parTransId="{7DC43842-482D-4C2B-9486-2CFBD731B219}" sibTransId="{47440892-2CFE-496F-81D4-3FB67706D2C1}"/>
    <dgm:cxn modelId="{F68B1915-E0A5-4F22-B391-D248327B9B42}" srcId="{2FEF4D6D-130B-4DFC-9B3D-5C89C137DE9A}" destId="{7A5B795D-8AB5-42B2-B2FC-988D54EC2C41}" srcOrd="2" destOrd="0" parTransId="{E9B53BC2-9655-409F-B749-3AEA9CE600F6}" sibTransId="{0BC586A6-13C8-4317-879D-024EFD04DB32}"/>
    <dgm:cxn modelId="{86FF5437-38DC-49B2-96E5-40B93A608450}" type="presOf" srcId="{7A5B795D-8AB5-42B2-B2FC-988D54EC2C41}" destId="{717AA8EA-0792-495F-AD38-3004E217112A}" srcOrd="0" destOrd="0" presId="urn:microsoft.com/office/officeart/2005/8/layout/vProcess5"/>
    <dgm:cxn modelId="{08300744-05FF-4201-BDED-0843CEB518C3}" type="presOf" srcId="{38C742B2-3966-40B8-98B9-F2EBCE1B5D4B}" destId="{A0319ACB-9E29-455F-9D5E-A42D180A37FA}" srcOrd="0" destOrd="0" presId="urn:microsoft.com/office/officeart/2005/8/layout/vProcess5"/>
    <dgm:cxn modelId="{AB7BE264-39EC-4CB2-8080-61270C6B5708}" type="presOf" srcId="{14D306CC-B74C-4975-B7DC-21829D294D1B}" destId="{357D14D6-2152-4361-8292-C6A0CDC1C4F4}" srcOrd="1" destOrd="0" presId="urn:microsoft.com/office/officeart/2005/8/layout/vProcess5"/>
    <dgm:cxn modelId="{32C6B167-51CD-447F-A478-770BCE0403E5}" srcId="{2FEF4D6D-130B-4DFC-9B3D-5C89C137DE9A}" destId="{14D306CC-B74C-4975-B7DC-21829D294D1B}" srcOrd="4" destOrd="0" parTransId="{299A68E4-1803-438D-B2A3-672B7BB736E7}" sibTransId="{C306951C-D457-4525-82AC-2861C5AA9C3A}"/>
    <dgm:cxn modelId="{8863A56C-9D50-4899-AA6C-C71FC13ACB46}" type="presOf" srcId="{2FEF4D6D-130B-4DFC-9B3D-5C89C137DE9A}" destId="{D172BB8D-51F0-4527-90BD-E4DDC08BFEC1}" srcOrd="0" destOrd="0" presId="urn:microsoft.com/office/officeart/2005/8/layout/vProcess5"/>
    <dgm:cxn modelId="{5EEA244F-63FB-4203-881A-A893036CBE9B}" type="presOf" srcId="{5504169E-0A42-4820-B143-7781AA4C37EF}" destId="{1A79539E-01D5-4F81-B71F-CA6C073C065F}" srcOrd="0" destOrd="0" presId="urn:microsoft.com/office/officeart/2005/8/layout/vProcess5"/>
    <dgm:cxn modelId="{0C580D56-3ADC-482C-81B0-62095DDE8B0E}" type="presOf" srcId="{0BC586A6-13C8-4317-879D-024EFD04DB32}" destId="{C1F7B962-9639-4091-8DAC-608B68774F66}" srcOrd="0" destOrd="0" presId="urn:microsoft.com/office/officeart/2005/8/layout/vProcess5"/>
    <dgm:cxn modelId="{8333B376-A34F-4D5A-922C-DECD550E0674}" type="presOf" srcId="{E09D3C96-9133-4A90-BCC8-070245A99CB7}" destId="{62D6B0EE-A172-4EB2-839C-74C2B34E1C5C}" srcOrd="1" destOrd="0" presId="urn:microsoft.com/office/officeart/2005/8/layout/vProcess5"/>
    <dgm:cxn modelId="{705F8695-9A43-4D29-93B2-3F0C54186061}" type="presOf" srcId="{1DC215A4-2CA6-43AD-A2CA-3B60AE737EC1}" destId="{24AA0321-3F77-49F9-885E-EB6AD2A492FC}" srcOrd="1" destOrd="0" presId="urn:microsoft.com/office/officeart/2005/8/layout/vProcess5"/>
    <dgm:cxn modelId="{63E92AA8-7B4D-4E69-B845-31CD6E553156}" type="presOf" srcId="{38C742B2-3966-40B8-98B9-F2EBCE1B5D4B}" destId="{0494633B-DEFD-4905-9A73-043513AC44CC}" srcOrd="1" destOrd="0" presId="urn:microsoft.com/office/officeart/2005/8/layout/vProcess5"/>
    <dgm:cxn modelId="{368B3BB0-7A9C-4808-B4C5-BAE0CB098BFA}" type="presOf" srcId="{1DC215A4-2CA6-43AD-A2CA-3B60AE737EC1}" destId="{C6434F5E-D9A8-48C2-894E-CC743ACF3999}" srcOrd="0" destOrd="0" presId="urn:microsoft.com/office/officeart/2005/8/layout/vProcess5"/>
    <dgm:cxn modelId="{6423EABB-8C98-422F-BD91-952CAC82F91D}" type="presOf" srcId="{E09D3C96-9133-4A90-BCC8-070245A99CB7}" destId="{E64EB980-8A89-491A-95AD-34CFCB7E1EFA}" srcOrd="0" destOrd="0" presId="urn:microsoft.com/office/officeart/2005/8/layout/vProcess5"/>
    <dgm:cxn modelId="{46D982BF-B4CE-4154-9524-12E19CAA8FE9}" type="presOf" srcId="{47440892-2CFE-496F-81D4-3FB67706D2C1}" destId="{FBFAAEB5-4168-43D0-8B90-2447BBB61AE7}" srcOrd="0" destOrd="0" presId="urn:microsoft.com/office/officeart/2005/8/layout/vProcess5"/>
    <dgm:cxn modelId="{617134CE-318D-4A8F-BAB7-B96403966D88}" type="presOf" srcId="{14D306CC-B74C-4975-B7DC-21829D294D1B}" destId="{F14909A7-E5FF-4D0F-8108-FBC3959022A9}" srcOrd="0" destOrd="0" presId="urn:microsoft.com/office/officeart/2005/8/layout/vProcess5"/>
    <dgm:cxn modelId="{7D93F8D6-4AF6-4CAD-9A74-72658D393E87}" type="presOf" srcId="{7A5B795D-8AB5-42B2-B2FC-988D54EC2C41}" destId="{27C50879-1409-48ED-9090-D663405E3EBE}" srcOrd="1" destOrd="0" presId="urn:microsoft.com/office/officeart/2005/8/layout/vProcess5"/>
    <dgm:cxn modelId="{D75193E5-F62D-4898-8815-F19E9860B768}" type="presOf" srcId="{62AE4C10-B45A-4A38-B11C-B3F2BE6EE946}" destId="{057D5F49-4DA9-47FC-B6F6-FDFCBA111187}" srcOrd="0" destOrd="0" presId="urn:microsoft.com/office/officeart/2005/8/layout/vProcess5"/>
    <dgm:cxn modelId="{EB4809D3-8F03-4188-8150-F821CD01CE75}" type="presParOf" srcId="{D172BB8D-51F0-4527-90BD-E4DDC08BFEC1}" destId="{F3600A2C-E149-4A99-A728-A5158AF33A12}" srcOrd="0" destOrd="0" presId="urn:microsoft.com/office/officeart/2005/8/layout/vProcess5"/>
    <dgm:cxn modelId="{0C8726A5-999C-4376-8CDB-E77FA421A17D}" type="presParOf" srcId="{D172BB8D-51F0-4527-90BD-E4DDC08BFEC1}" destId="{A0319ACB-9E29-455F-9D5E-A42D180A37FA}" srcOrd="1" destOrd="0" presId="urn:microsoft.com/office/officeart/2005/8/layout/vProcess5"/>
    <dgm:cxn modelId="{72EDAD16-A02D-4DC4-803B-C97AA5422560}" type="presParOf" srcId="{D172BB8D-51F0-4527-90BD-E4DDC08BFEC1}" destId="{C6434F5E-D9A8-48C2-894E-CC743ACF3999}" srcOrd="2" destOrd="0" presId="urn:microsoft.com/office/officeart/2005/8/layout/vProcess5"/>
    <dgm:cxn modelId="{7BB97C9A-873D-43AE-A861-C225141CAEFA}" type="presParOf" srcId="{D172BB8D-51F0-4527-90BD-E4DDC08BFEC1}" destId="{717AA8EA-0792-495F-AD38-3004E217112A}" srcOrd="3" destOrd="0" presId="urn:microsoft.com/office/officeart/2005/8/layout/vProcess5"/>
    <dgm:cxn modelId="{8E0F7BC3-B0D0-4265-99FC-FF357E40BD04}" type="presParOf" srcId="{D172BB8D-51F0-4527-90BD-E4DDC08BFEC1}" destId="{E64EB980-8A89-491A-95AD-34CFCB7E1EFA}" srcOrd="4" destOrd="0" presId="urn:microsoft.com/office/officeart/2005/8/layout/vProcess5"/>
    <dgm:cxn modelId="{431A3D9B-BD7C-4459-896E-8F0991D6AE50}" type="presParOf" srcId="{D172BB8D-51F0-4527-90BD-E4DDC08BFEC1}" destId="{F14909A7-E5FF-4D0F-8108-FBC3959022A9}" srcOrd="5" destOrd="0" presId="urn:microsoft.com/office/officeart/2005/8/layout/vProcess5"/>
    <dgm:cxn modelId="{1D6633E8-FC1F-4B97-934D-607ECF9F55D4}" type="presParOf" srcId="{D172BB8D-51F0-4527-90BD-E4DDC08BFEC1}" destId="{1A79539E-01D5-4F81-B71F-CA6C073C065F}" srcOrd="6" destOrd="0" presId="urn:microsoft.com/office/officeart/2005/8/layout/vProcess5"/>
    <dgm:cxn modelId="{5E343062-4960-40CD-AC00-EB4130FC764E}" type="presParOf" srcId="{D172BB8D-51F0-4527-90BD-E4DDC08BFEC1}" destId="{FBFAAEB5-4168-43D0-8B90-2447BBB61AE7}" srcOrd="7" destOrd="0" presId="urn:microsoft.com/office/officeart/2005/8/layout/vProcess5"/>
    <dgm:cxn modelId="{A3C5B8F7-DE7C-4BA5-9C04-2667D898D9E5}" type="presParOf" srcId="{D172BB8D-51F0-4527-90BD-E4DDC08BFEC1}" destId="{C1F7B962-9639-4091-8DAC-608B68774F66}" srcOrd="8" destOrd="0" presId="urn:microsoft.com/office/officeart/2005/8/layout/vProcess5"/>
    <dgm:cxn modelId="{CF454247-9049-474A-9BF9-3FE14A7C10CD}" type="presParOf" srcId="{D172BB8D-51F0-4527-90BD-E4DDC08BFEC1}" destId="{057D5F49-4DA9-47FC-B6F6-FDFCBA111187}" srcOrd="9" destOrd="0" presId="urn:microsoft.com/office/officeart/2005/8/layout/vProcess5"/>
    <dgm:cxn modelId="{CB941B03-B5BB-458D-80F3-D063172A2E2E}" type="presParOf" srcId="{D172BB8D-51F0-4527-90BD-E4DDC08BFEC1}" destId="{0494633B-DEFD-4905-9A73-043513AC44CC}" srcOrd="10" destOrd="0" presId="urn:microsoft.com/office/officeart/2005/8/layout/vProcess5"/>
    <dgm:cxn modelId="{1760B7CD-8600-459C-9911-480D937B9B6E}" type="presParOf" srcId="{D172BB8D-51F0-4527-90BD-E4DDC08BFEC1}" destId="{24AA0321-3F77-49F9-885E-EB6AD2A492FC}" srcOrd="11" destOrd="0" presId="urn:microsoft.com/office/officeart/2005/8/layout/vProcess5"/>
    <dgm:cxn modelId="{927D379F-D869-4A4F-BD46-5569DACED7DA}" type="presParOf" srcId="{D172BB8D-51F0-4527-90BD-E4DDC08BFEC1}" destId="{27C50879-1409-48ED-9090-D663405E3EBE}" srcOrd="12" destOrd="0" presId="urn:microsoft.com/office/officeart/2005/8/layout/vProcess5"/>
    <dgm:cxn modelId="{9971A8E8-1B2F-4608-80F2-A96F5B48A066}" type="presParOf" srcId="{D172BB8D-51F0-4527-90BD-E4DDC08BFEC1}" destId="{62D6B0EE-A172-4EB2-839C-74C2B34E1C5C}" srcOrd="13" destOrd="0" presId="urn:microsoft.com/office/officeart/2005/8/layout/vProcess5"/>
    <dgm:cxn modelId="{A2CB91E3-C340-4D7B-858F-6CC205D0A11B}" type="presParOf" srcId="{D172BB8D-51F0-4527-90BD-E4DDC08BFEC1}" destId="{357D14D6-2152-4361-8292-C6A0CDC1C4F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17AC4D-5B9F-4A31-93F4-BFE8C22C0AD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B05EDA8-B010-47BB-85BD-9AA77025CE84}">
      <dgm:prSet phldrT="[Text]" phldr="0"/>
      <dgm:spPr/>
      <dgm:t>
        <a:bodyPr/>
        <a:lstStyle/>
        <a:p>
          <a:pPr rtl="0"/>
          <a:r>
            <a:rPr lang="en-US">
              <a:latin typeface="Calibri Light" panose="020F0302020204030204"/>
            </a:rPr>
            <a:t>We have first looked into the lake mapping and the restoration work.</a:t>
          </a:r>
          <a:endParaRPr lang="en-US"/>
        </a:p>
      </dgm:t>
    </dgm:pt>
    <dgm:pt modelId="{E148DCC4-0320-4505-8AF5-94546E53AD00}" type="parTrans" cxnId="{1C6DF57E-CB83-4960-8A07-5B56623734A3}">
      <dgm:prSet/>
      <dgm:spPr/>
      <dgm:t>
        <a:bodyPr/>
        <a:lstStyle/>
        <a:p>
          <a:endParaRPr lang="en-US"/>
        </a:p>
      </dgm:t>
    </dgm:pt>
    <dgm:pt modelId="{CAFAC3F8-64BD-4CCB-968D-DC15AFE21660}" type="sibTrans" cxnId="{1C6DF57E-CB83-4960-8A07-5B56623734A3}">
      <dgm:prSet/>
      <dgm:spPr/>
      <dgm:t>
        <a:bodyPr/>
        <a:lstStyle/>
        <a:p>
          <a:endParaRPr lang="en-US"/>
        </a:p>
      </dgm:t>
    </dgm:pt>
    <dgm:pt modelId="{673188E9-5D50-4864-9061-21A41C3268D9}">
      <dgm:prSet phldrT="[Text]" phldr="0"/>
      <dgm:spPr/>
      <dgm:t>
        <a:bodyPr/>
        <a:lstStyle/>
        <a:p>
          <a:pPr rtl="0"/>
          <a:r>
            <a:rPr lang="en-US">
              <a:latin typeface="Calibri Light" panose="020F0302020204030204"/>
            </a:rPr>
            <a:t>We looked into the water quality data and interpreted the issue.</a:t>
          </a:r>
          <a:endParaRPr lang="en-US"/>
        </a:p>
      </dgm:t>
    </dgm:pt>
    <dgm:pt modelId="{7582AE9D-4208-4749-9E6B-FAE6B98D041F}" type="parTrans" cxnId="{EB14C958-2D19-4497-9944-FC32D3C43696}">
      <dgm:prSet/>
      <dgm:spPr/>
      <dgm:t>
        <a:bodyPr/>
        <a:lstStyle/>
        <a:p>
          <a:endParaRPr lang="en-US"/>
        </a:p>
      </dgm:t>
    </dgm:pt>
    <dgm:pt modelId="{B475CAFC-AEAF-4911-BF95-64EBC2CC3175}" type="sibTrans" cxnId="{EB14C958-2D19-4497-9944-FC32D3C43696}">
      <dgm:prSet/>
      <dgm:spPr/>
      <dgm:t>
        <a:bodyPr/>
        <a:lstStyle/>
        <a:p>
          <a:endParaRPr lang="en-US"/>
        </a:p>
      </dgm:t>
    </dgm:pt>
    <dgm:pt modelId="{3F889C2E-53FC-4ECB-B745-BA9CA7045414}">
      <dgm:prSet phldrT="[Text]" phldr="0"/>
      <dgm:spPr/>
      <dgm:t>
        <a:bodyPr/>
        <a:lstStyle/>
        <a:p>
          <a:pPr rtl="0"/>
          <a:r>
            <a:rPr lang="en-US">
              <a:latin typeface="Calibri Light" panose="020F0302020204030204"/>
            </a:rPr>
            <a:t>We read about lake planning to suggest an idea for the  creation of a sustainable lake in the urban landscape.</a:t>
          </a:r>
          <a:endParaRPr lang="en-US"/>
        </a:p>
      </dgm:t>
    </dgm:pt>
    <dgm:pt modelId="{78492F04-0AE5-444A-A7D2-A68B5659005A}" type="parTrans" cxnId="{4153F69A-EF35-4C65-862D-D3036E82DC73}">
      <dgm:prSet/>
      <dgm:spPr/>
      <dgm:t>
        <a:bodyPr/>
        <a:lstStyle/>
        <a:p>
          <a:endParaRPr lang="en-US"/>
        </a:p>
      </dgm:t>
    </dgm:pt>
    <dgm:pt modelId="{A2C310A9-F7C5-4A65-B426-32A77078DF2A}" type="sibTrans" cxnId="{4153F69A-EF35-4C65-862D-D3036E82DC73}">
      <dgm:prSet/>
      <dgm:spPr/>
      <dgm:t>
        <a:bodyPr/>
        <a:lstStyle/>
        <a:p>
          <a:endParaRPr lang="en-US"/>
        </a:p>
      </dgm:t>
    </dgm:pt>
    <dgm:pt modelId="{6F12C392-44BF-4B49-857D-865E6331EA3E}" type="pres">
      <dgm:prSet presAssocID="{4417AC4D-5B9F-4A31-93F4-BFE8C22C0AD0}" presName="cycle" presStyleCnt="0">
        <dgm:presLayoutVars>
          <dgm:dir/>
          <dgm:resizeHandles val="exact"/>
        </dgm:presLayoutVars>
      </dgm:prSet>
      <dgm:spPr/>
    </dgm:pt>
    <dgm:pt modelId="{B453C2CD-11E5-4D32-AA8C-816CCC2DFBEF}" type="pres">
      <dgm:prSet presAssocID="{6B05EDA8-B010-47BB-85BD-9AA77025CE84}" presName="node" presStyleLbl="node1" presStyleIdx="0" presStyleCnt="3">
        <dgm:presLayoutVars>
          <dgm:bulletEnabled val="1"/>
        </dgm:presLayoutVars>
      </dgm:prSet>
      <dgm:spPr/>
    </dgm:pt>
    <dgm:pt modelId="{C46AD613-E571-45CE-99C6-2F7327EC8B1D}" type="pres">
      <dgm:prSet presAssocID="{CAFAC3F8-64BD-4CCB-968D-DC15AFE21660}" presName="sibTrans" presStyleLbl="sibTrans2D1" presStyleIdx="0" presStyleCnt="3"/>
      <dgm:spPr/>
    </dgm:pt>
    <dgm:pt modelId="{5E69389A-5AE2-454F-96BA-61AEE6587E85}" type="pres">
      <dgm:prSet presAssocID="{CAFAC3F8-64BD-4CCB-968D-DC15AFE21660}" presName="connectorText" presStyleLbl="sibTrans2D1" presStyleIdx="0" presStyleCnt="3"/>
      <dgm:spPr/>
    </dgm:pt>
    <dgm:pt modelId="{3AD499AE-5246-4E06-A7EA-F53816D48E3A}" type="pres">
      <dgm:prSet presAssocID="{673188E9-5D50-4864-9061-21A41C3268D9}" presName="node" presStyleLbl="node1" presStyleIdx="1" presStyleCnt="3">
        <dgm:presLayoutVars>
          <dgm:bulletEnabled val="1"/>
        </dgm:presLayoutVars>
      </dgm:prSet>
      <dgm:spPr/>
    </dgm:pt>
    <dgm:pt modelId="{9AC05487-77CF-46E0-8835-3683152085FF}" type="pres">
      <dgm:prSet presAssocID="{B475CAFC-AEAF-4911-BF95-64EBC2CC3175}" presName="sibTrans" presStyleLbl="sibTrans2D1" presStyleIdx="1" presStyleCnt="3"/>
      <dgm:spPr/>
    </dgm:pt>
    <dgm:pt modelId="{52476167-E1C2-436A-A4C9-2F8F3DE8A88A}" type="pres">
      <dgm:prSet presAssocID="{B475CAFC-AEAF-4911-BF95-64EBC2CC3175}" presName="connectorText" presStyleLbl="sibTrans2D1" presStyleIdx="1" presStyleCnt="3"/>
      <dgm:spPr/>
    </dgm:pt>
    <dgm:pt modelId="{DC8804AF-4A2C-4C1C-BC87-391586099992}" type="pres">
      <dgm:prSet presAssocID="{3F889C2E-53FC-4ECB-B745-BA9CA7045414}" presName="node" presStyleLbl="node1" presStyleIdx="2" presStyleCnt="3">
        <dgm:presLayoutVars>
          <dgm:bulletEnabled val="1"/>
        </dgm:presLayoutVars>
      </dgm:prSet>
      <dgm:spPr/>
    </dgm:pt>
    <dgm:pt modelId="{90262064-D83D-483B-BBCF-C93A41549592}" type="pres">
      <dgm:prSet presAssocID="{A2C310A9-F7C5-4A65-B426-32A77078DF2A}" presName="sibTrans" presStyleLbl="sibTrans2D1" presStyleIdx="2" presStyleCnt="3"/>
      <dgm:spPr/>
    </dgm:pt>
    <dgm:pt modelId="{9F8A2026-8D49-4426-94A5-5C854B84A31C}" type="pres">
      <dgm:prSet presAssocID="{A2C310A9-F7C5-4A65-B426-32A77078DF2A}" presName="connectorText" presStyleLbl="sibTrans2D1" presStyleIdx="2" presStyleCnt="3"/>
      <dgm:spPr/>
    </dgm:pt>
  </dgm:ptLst>
  <dgm:cxnLst>
    <dgm:cxn modelId="{A717620E-0E0F-4C77-B333-191019B07833}" type="presOf" srcId="{673188E9-5D50-4864-9061-21A41C3268D9}" destId="{3AD499AE-5246-4E06-A7EA-F53816D48E3A}" srcOrd="0" destOrd="0" presId="urn:microsoft.com/office/officeart/2005/8/layout/cycle2"/>
    <dgm:cxn modelId="{524CAB13-35FD-4EF9-8A86-300C258E52F4}" type="presOf" srcId="{A2C310A9-F7C5-4A65-B426-32A77078DF2A}" destId="{9F8A2026-8D49-4426-94A5-5C854B84A31C}" srcOrd="1" destOrd="0" presId="urn:microsoft.com/office/officeart/2005/8/layout/cycle2"/>
    <dgm:cxn modelId="{05C78518-7883-4E3D-823A-5266C25626BD}" type="presOf" srcId="{CAFAC3F8-64BD-4CCB-968D-DC15AFE21660}" destId="{C46AD613-E571-45CE-99C6-2F7327EC8B1D}" srcOrd="0" destOrd="0" presId="urn:microsoft.com/office/officeart/2005/8/layout/cycle2"/>
    <dgm:cxn modelId="{9F51C329-4A6A-43D5-ABDE-6D8BCD2DDFDE}" type="presOf" srcId="{6B05EDA8-B010-47BB-85BD-9AA77025CE84}" destId="{B453C2CD-11E5-4D32-AA8C-816CCC2DFBEF}" srcOrd="0" destOrd="0" presId="urn:microsoft.com/office/officeart/2005/8/layout/cycle2"/>
    <dgm:cxn modelId="{35B07F35-119A-4EFD-AB8C-BE679F46EF21}" type="presOf" srcId="{CAFAC3F8-64BD-4CCB-968D-DC15AFE21660}" destId="{5E69389A-5AE2-454F-96BA-61AEE6587E85}" srcOrd="1" destOrd="0" presId="urn:microsoft.com/office/officeart/2005/8/layout/cycle2"/>
    <dgm:cxn modelId="{10B28651-2863-4E0A-91D9-ED09B335943D}" type="presOf" srcId="{B475CAFC-AEAF-4911-BF95-64EBC2CC3175}" destId="{52476167-E1C2-436A-A4C9-2F8F3DE8A88A}" srcOrd="1" destOrd="0" presId="urn:microsoft.com/office/officeart/2005/8/layout/cycle2"/>
    <dgm:cxn modelId="{EB14C958-2D19-4497-9944-FC32D3C43696}" srcId="{4417AC4D-5B9F-4A31-93F4-BFE8C22C0AD0}" destId="{673188E9-5D50-4864-9061-21A41C3268D9}" srcOrd="1" destOrd="0" parTransId="{7582AE9D-4208-4749-9E6B-FAE6B98D041F}" sibTransId="{B475CAFC-AEAF-4911-BF95-64EBC2CC3175}"/>
    <dgm:cxn modelId="{1C6DF57E-CB83-4960-8A07-5B56623734A3}" srcId="{4417AC4D-5B9F-4A31-93F4-BFE8C22C0AD0}" destId="{6B05EDA8-B010-47BB-85BD-9AA77025CE84}" srcOrd="0" destOrd="0" parTransId="{E148DCC4-0320-4505-8AF5-94546E53AD00}" sibTransId="{CAFAC3F8-64BD-4CCB-968D-DC15AFE21660}"/>
    <dgm:cxn modelId="{4153F69A-EF35-4C65-862D-D3036E82DC73}" srcId="{4417AC4D-5B9F-4A31-93F4-BFE8C22C0AD0}" destId="{3F889C2E-53FC-4ECB-B745-BA9CA7045414}" srcOrd="2" destOrd="0" parTransId="{78492F04-0AE5-444A-A7D2-A68B5659005A}" sibTransId="{A2C310A9-F7C5-4A65-B426-32A77078DF2A}"/>
    <dgm:cxn modelId="{6041A6A8-9454-4950-A816-B6C06955F399}" type="presOf" srcId="{A2C310A9-F7C5-4A65-B426-32A77078DF2A}" destId="{90262064-D83D-483B-BBCF-C93A41549592}" srcOrd="0" destOrd="0" presId="urn:microsoft.com/office/officeart/2005/8/layout/cycle2"/>
    <dgm:cxn modelId="{BB40C1BC-0F63-4F75-88B2-3D393A0DDC8D}" type="presOf" srcId="{4417AC4D-5B9F-4A31-93F4-BFE8C22C0AD0}" destId="{6F12C392-44BF-4B49-857D-865E6331EA3E}" srcOrd="0" destOrd="0" presId="urn:microsoft.com/office/officeart/2005/8/layout/cycle2"/>
    <dgm:cxn modelId="{D79335D1-34E4-473B-8B8D-96261EB846C9}" type="presOf" srcId="{B475CAFC-AEAF-4911-BF95-64EBC2CC3175}" destId="{9AC05487-77CF-46E0-8835-3683152085FF}" srcOrd="0" destOrd="0" presId="urn:microsoft.com/office/officeart/2005/8/layout/cycle2"/>
    <dgm:cxn modelId="{ED51B2D7-D133-470A-91CF-9EF294AC2E11}" type="presOf" srcId="{3F889C2E-53FC-4ECB-B745-BA9CA7045414}" destId="{DC8804AF-4A2C-4C1C-BC87-391586099992}" srcOrd="0" destOrd="0" presId="urn:microsoft.com/office/officeart/2005/8/layout/cycle2"/>
    <dgm:cxn modelId="{4F755AAB-80D5-49F2-B6C1-8BD17F6F56D8}" type="presParOf" srcId="{6F12C392-44BF-4B49-857D-865E6331EA3E}" destId="{B453C2CD-11E5-4D32-AA8C-816CCC2DFBEF}" srcOrd="0" destOrd="0" presId="urn:microsoft.com/office/officeart/2005/8/layout/cycle2"/>
    <dgm:cxn modelId="{81174FA9-D891-45F6-8217-FA263FD67CD0}" type="presParOf" srcId="{6F12C392-44BF-4B49-857D-865E6331EA3E}" destId="{C46AD613-E571-45CE-99C6-2F7327EC8B1D}" srcOrd="1" destOrd="0" presId="urn:microsoft.com/office/officeart/2005/8/layout/cycle2"/>
    <dgm:cxn modelId="{72EE3ABE-737C-4B83-AAB3-AE7D179BD7EA}" type="presParOf" srcId="{C46AD613-E571-45CE-99C6-2F7327EC8B1D}" destId="{5E69389A-5AE2-454F-96BA-61AEE6587E85}" srcOrd="0" destOrd="0" presId="urn:microsoft.com/office/officeart/2005/8/layout/cycle2"/>
    <dgm:cxn modelId="{859C75ED-726E-4C2E-BD74-4C625CBDA21B}" type="presParOf" srcId="{6F12C392-44BF-4B49-857D-865E6331EA3E}" destId="{3AD499AE-5246-4E06-A7EA-F53816D48E3A}" srcOrd="2" destOrd="0" presId="urn:microsoft.com/office/officeart/2005/8/layout/cycle2"/>
    <dgm:cxn modelId="{12F52159-84D6-4CAF-AC96-C3C7B581DFAE}" type="presParOf" srcId="{6F12C392-44BF-4B49-857D-865E6331EA3E}" destId="{9AC05487-77CF-46E0-8835-3683152085FF}" srcOrd="3" destOrd="0" presId="urn:microsoft.com/office/officeart/2005/8/layout/cycle2"/>
    <dgm:cxn modelId="{8738244B-7DFA-4393-AEF5-4E39B3AD9C6D}" type="presParOf" srcId="{9AC05487-77CF-46E0-8835-3683152085FF}" destId="{52476167-E1C2-436A-A4C9-2F8F3DE8A88A}" srcOrd="0" destOrd="0" presId="urn:microsoft.com/office/officeart/2005/8/layout/cycle2"/>
    <dgm:cxn modelId="{C865225A-CA78-4F15-B67C-52ADA4512E46}" type="presParOf" srcId="{6F12C392-44BF-4B49-857D-865E6331EA3E}" destId="{DC8804AF-4A2C-4C1C-BC87-391586099992}" srcOrd="4" destOrd="0" presId="urn:microsoft.com/office/officeart/2005/8/layout/cycle2"/>
    <dgm:cxn modelId="{42750B7C-04CF-4667-A3C5-48C350C846CC}" type="presParOf" srcId="{6F12C392-44BF-4B49-857D-865E6331EA3E}" destId="{90262064-D83D-483B-BBCF-C93A41549592}" srcOrd="5" destOrd="0" presId="urn:microsoft.com/office/officeart/2005/8/layout/cycle2"/>
    <dgm:cxn modelId="{8B9AB844-26F7-4BA9-9898-DDF40393AD8A}" type="presParOf" srcId="{90262064-D83D-483B-BBCF-C93A41549592}" destId="{9F8A2026-8D49-4426-94A5-5C854B84A31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40D5C3-1BE9-41C0-96D1-F7C1A9A290F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67BB48-06C1-47BF-A234-B8D4FD7D56C0}">
      <dgm:prSet phldr="0"/>
      <dgm:spPr/>
      <dgm:t>
        <a:bodyPr/>
        <a:lstStyle/>
        <a:p>
          <a:pPr>
            <a:lnSpc>
              <a:spcPct val="100000"/>
            </a:lnSpc>
          </a:pPr>
          <a:r>
            <a:rPr lang="en-US">
              <a:latin typeface="Calibri Light" panose="020F0302020204030204"/>
            </a:rPr>
            <a:t>Report on Standards cited – IS 10500: 2012, Drinking Water – Specification (second revision) by Bureau of Indian Standards (BIS)</a:t>
          </a:r>
        </a:p>
      </dgm:t>
    </dgm:pt>
    <dgm:pt modelId="{44E1A320-A2BA-4B8C-AC1C-0D3322C6B50A}" type="parTrans" cxnId="{D1505136-891E-4E4D-B3F4-DC987A6A221C}">
      <dgm:prSet/>
      <dgm:spPr/>
    </dgm:pt>
    <dgm:pt modelId="{3D59E3CD-8CB9-4B45-AA13-B1550C02E020}" type="sibTrans" cxnId="{D1505136-891E-4E4D-B3F4-DC987A6A221C}">
      <dgm:prSet/>
      <dgm:spPr/>
    </dgm:pt>
    <dgm:pt modelId="{8D3BE9F6-B14B-40A2-A314-D701873B9315}">
      <dgm:prSet phldr="0"/>
      <dgm:spPr/>
      <dgm:t>
        <a:bodyPr/>
        <a:lstStyle/>
        <a:p>
          <a:pPr>
            <a:lnSpc>
              <a:spcPct val="100000"/>
            </a:lnSpc>
          </a:pPr>
          <a:r>
            <a:rPr lang="en-US">
              <a:hlinkClick xmlns:r="http://schemas.openxmlformats.org/officeDocument/2006/relationships" r:id="rId1"/>
            </a:rPr>
            <a:t>https://youtu.be/1wODs1bk1tk</a:t>
          </a:r>
          <a:r>
            <a:rPr lang="en-US">
              <a:latin typeface="Calibri Light" panose="020F0302020204030204"/>
            </a:rPr>
            <a:t> - Anaavarana- interview of </a:t>
          </a:r>
          <a:r>
            <a:rPr lang="en-US" err="1">
              <a:latin typeface="Calibri Light" panose="020F0302020204030204"/>
            </a:rPr>
            <a:t>Hulimavu</a:t>
          </a:r>
          <a:r>
            <a:rPr lang="en-US">
              <a:latin typeface="Calibri Light" panose="020F0302020204030204"/>
            </a:rPr>
            <a:t> Kere Tharanga (2021)</a:t>
          </a:r>
        </a:p>
      </dgm:t>
    </dgm:pt>
    <dgm:pt modelId="{AC61EFFF-D770-4CB5-806C-0D4F2248F3ED}" type="parTrans" cxnId="{C18BCF92-FDED-4CCE-B0DB-99263B414441}">
      <dgm:prSet/>
      <dgm:spPr/>
    </dgm:pt>
    <dgm:pt modelId="{19C4D075-9AAB-421B-AF45-BE1EFA54274E}" type="sibTrans" cxnId="{C18BCF92-FDED-4CCE-B0DB-99263B414441}">
      <dgm:prSet/>
      <dgm:spPr/>
    </dgm:pt>
    <dgm:pt modelId="{61202CF2-1EC4-43DF-94C8-8929B8F94D13}">
      <dgm:prSet phldr="0"/>
      <dgm:spPr/>
      <dgm:t>
        <a:bodyPr/>
        <a:lstStyle/>
        <a:p>
          <a:pPr>
            <a:lnSpc>
              <a:spcPct val="100000"/>
            </a:lnSpc>
          </a:pPr>
          <a:r>
            <a:rPr lang="en-US">
              <a:latin typeface="Calibri Light" panose="020F0302020204030204"/>
            </a:rPr>
            <a:t>Research Paper cited – Efficacy of Rejuvenation of Lakes in Bengaluru – authored by TV Ramachandra, </a:t>
          </a:r>
          <a:r>
            <a:rPr lang="en-US" err="1">
              <a:latin typeface="Calibri Light" panose="020F0302020204030204"/>
            </a:rPr>
            <a:t>Sincy</a:t>
          </a:r>
          <a:r>
            <a:rPr lang="en-US">
              <a:latin typeface="Calibri Light" panose="020F0302020204030204"/>
            </a:rPr>
            <a:t> V and </a:t>
          </a:r>
          <a:r>
            <a:rPr lang="en-US" err="1">
              <a:latin typeface="Calibri Light" panose="020F0302020204030204"/>
            </a:rPr>
            <a:t>Asulabha</a:t>
          </a:r>
          <a:r>
            <a:rPr lang="en-US">
              <a:latin typeface="Calibri Light" panose="020F0302020204030204"/>
            </a:rPr>
            <a:t> KS (2020)</a:t>
          </a:r>
        </a:p>
      </dgm:t>
    </dgm:pt>
    <dgm:pt modelId="{A6D395C8-8565-4A0F-BA9A-585F0731B548}" type="parTrans" cxnId="{A0386B7D-787F-4F05-9DBC-939EB453DF2F}">
      <dgm:prSet/>
      <dgm:spPr/>
    </dgm:pt>
    <dgm:pt modelId="{7C2189A7-62E9-4A66-B27F-17721F855ED4}" type="sibTrans" cxnId="{A0386B7D-787F-4F05-9DBC-939EB453DF2F}">
      <dgm:prSet/>
      <dgm:spPr/>
    </dgm:pt>
    <dgm:pt modelId="{8AFC8FB8-1EC3-4C00-B975-79B88BE87DB8}">
      <dgm:prSet phldr="0"/>
      <dgm:spPr/>
      <dgm:t>
        <a:bodyPr/>
        <a:lstStyle/>
        <a:p>
          <a:pPr>
            <a:lnSpc>
              <a:spcPct val="100000"/>
            </a:lnSpc>
          </a:pPr>
          <a:r>
            <a:rPr lang="en-US">
              <a:latin typeface="Calibri Light" panose="020F0302020204030204"/>
            </a:rPr>
            <a:t>Research Paper cited – Wetlands Restoration and Conservation – authored by TV Ramachandra and N Ahalya (2001)</a:t>
          </a:r>
        </a:p>
      </dgm:t>
    </dgm:pt>
    <dgm:pt modelId="{C978A9C5-1ED7-485D-9108-78DC7839FD08}" type="parTrans" cxnId="{3B147A03-9E45-46D0-A5C0-EE85751622A4}">
      <dgm:prSet/>
      <dgm:spPr/>
    </dgm:pt>
    <dgm:pt modelId="{DA83CC5D-5BFE-48FF-B5F4-631C4190712E}" type="sibTrans" cxnId="{3B147A03-9E45-46D0-A5C0-EE85751622A4}">
      <dgm:prSet/>
      <dgm:spPr/>
    </dgm:pt>
    <dgm:pt modelId="{3BC04ACC-91F1-4D0F-9D35-0E64F90FE757}">
      <dgm:prSet phldr="0"/>
      <dgm:spPr/>
      <dgm:t>
        <a:bodyPr/>
        <a:lstStyle/>
        <a:p>
          <a:pPr>
            <a:lnSpc>
              <a:spcPct val="100000"/>
            </a:lnSpc>
          </a:pPr>
          <a:r>
            <a:rPr lang="en-US"/>
            <a:t>Research Paper cited –</a:t>
          </a:r>
          <a:r>
            <a:rPr lang="en-US">
              <a:latin typeface="Calibri Light" panose="020F0302020204030204"/>
            </a:rPr>
            <a:t> Impact of </a:t>
          </a:r>
          <a:r>
            <a:rPr lang="en-US" err="1">
              <a:latin typeface="Calibri Light" panose="020F0302020204030204"/>
            </a:rPr>
            <a:t>Urbanisation</a:t>
          </a:r>
          <a:r>
            <a:rPr lang="en-US">
              <a:latin typeface="Calibri Light" panose="020F0302020204030204"/>
            </a:rPr>
            <a:t> on the Interconnectivity of Wetlands – authored by TV Ramachandra and RS Deepa (1999)</a:t>
          </a:r>
        </a:p>
      </dgm:t>
    </dgm:pt>
    <dgm:pt modelId="{1483861A-F7B2-434A-BA72-6CFC25A0BCBB}" type="parTrans" cxnId="{A6F95335-B4CA-4403-BA4B-887405C1823B}">
      <dgm:prSet/>
      <dgm:spPr/>
    </dgm:pt>
    <dgm:pt modelId="{614CC9AD-4F71-4F36-96FB-E7CF90DBAB67}" type="sibTrans" cxnId="{A6F95335-B4CA-4403-BA4B-887405C1823B}">
      <dgm:prSet/>
      <dgm:spPr/>
    </dgm:pt>
    <dgm:pt modelId="{842ED011-1A23-4237-835D-950AE7CDA277}">
      <dgm:prSet phldr="0"/>
      <dgm:spPr/>
      <dgm:t>
        <a:bodyPr/>
        <a:lstStyle/>
        <a:p>
          <a:pPr>
            <a:lnSpc>
              <a:spcPct val="100000"/>
            </a:lnSpc>
          </a:pPr>
          <a:r>
            <a:rPr lang="en-US">
              <a:latin typeface="Calibri Light" panose="020F0302020204030204"/>
            </a:rPr>
            <a:t>Jal Tara Water Kit Manual – Lohit (WWF)</a:t>
          </a:r>
        </a:p>
      </dgm:t>
    </dgm:pt>
    <dgm:pt modelId="{CE1847DD-8A18-4C7E-A7B8-A2B1CF843953}" type="parTrans" cxnId="{DA464A0E-6FD6-4EA7-AA05-0B9D8F111CA3}">
      <dgm:prSet/>
      <dgm:spPr/>
    </dgm:pt>
    <dgm:pt modelId="{662B1AB7-BCC2-4E8B-B56D-8E6350315C9F}" type="sibTrans" cxnId="{DA464A0E-6FD6-4EA7-AA05-0B9D8F111CA3}">
      <dgm:prSet/>
      <dgm:spPr/>
    </dgm:pt>
    <dgm:pt modelId="{9E5AFB79-7781-4376-8426-B201550D625F}">
      <dgm:prSet phldr="0"/>
      <dgm:spPr/>
      <dgm:t>
        <a:bodyPr/>
        <a:lstStyle/>
        <a:p>
          <a:pPr>
            <a:lnSpc>
              <a:spcPct val="100000"/>
            </a:lnSpc>
          </a:pPr>
          <a:r>
            <a:rPr lang="en-US" b="0"/>
            <a:t>Research Paper cited – Restoration and Management Strategies of Wetlands in Developing Countries  – authored by TV Ramachandra (2001)</a:t>
          </a:r>
          <a:endParaRPr lang="en-US" b="0">
            <a:latin typeface="Calibri Light" panose="020F0302020204030204"/>
          </a:endParaRPr>
        </a:p>
      </dgm:t>
    </dgm:pt>
    <dgm:pt modelId="{67E64853-D292-4DA5-AA31-43384574B4D5}" type="parTrans" cxnId="{73B6C126-1F4C-44A3-834B-256222CFACEA}">
      <dgm:prSet/>
      <dgm:spPr/>
    </dgm:pt>
    <dgm:pt modelId="{277198D7-0F7A-4648-8AA1-5CCB127D5911}" type="sibTrans" cxnId="{73B6C126-1F4C-44A3-834B-256222CFACEA}">
      <dgm:prSet/>
      <dgm:spPr/>
    </dgm:pt>
    <dgm:pt modelId="{309917AA-85FE-464B-8E94-102510EEC71C}" type="pres">
      <dgm:prSet presAssocID="{E840D5C3-1BE9-41C0-96D1-F7C1A9A290F8}" presName="root" presStyleCnt="0">
        <dgm:presLayoutVars>
          <dgm:dir/>
          <dgm:resizeHandles val="exact"/>
        </dgm:presLayoutVars>
      </dgm:prSet>
      <dgm:spPr/>
    </dgm:pt>
    <dgm:pt modelId="{184514C1-60D5-40C1-8D1D-C93A7B70EDA7}" type="pres">
      <dgm:prSet presAssocID="{DB67BB48-06C1-47BF-A234-B8D4FD7D56C0}" presName="compNode" presStyleCnt="0"/>
      <dgm:spPr/>
    </dgm:pt>
    <dgm:pt modelId="{B1C2F821-B5BB-4673-89B2-6C5DE5A79F05}" type="pres">
      <dgm:prSet presAssocID="{DB67BB48-06C1-47BF-A234-B8D4FD7D56C0}" presName="bgRect" presStyleLbl="bgShp" presStyleIdx="0" presStyleCnt="7"/>
      <dgm:spPr/>
    </dgm:pt>
    <dgm:pt modelId="{A50ECC5C-EAFA-47F6-91DC-56F5AF23F62E}" type="pres">
      <dgm:prSet presAssocID="{DB67BB48-06C1-47BF-A234-B8D4FD7D56C0}" presName="iconRect" presStyleLbl="node1" presStyleIdx="0" presStyleCnt="7"/>
      <dgm:spPr/>
    </dgm:pt>
    <dgm:pt modelId="{ED3C873A-626D-4AC8-A52A-AB5F010F9139}" type="pres">
      <dgm:prSet presAssocID="{DB67BB48-06C1-47BF-A234-B8D4FD7D56C0}" presName="spaceRect" presStyleCnt="0"/>
      <dgm:spPr/>
    </dgm:pt>
    <dgm:pt modelId="{23B5E921-9D52-4528-8634-23602F732BF0}" type="pres">
      <dgm:prSet presAssocID="{DB67BB48-06C1-47BF-A234-B8D4FD7D56C0}" presName="parTx" presStyleLbl="revTx" presStyleIdx="0" presStyleCnt="7">
        <dgm:presLayoutVars>
          <dgm:chMax val="0"/>
          <dgm:chPref val="0"/>
        </dgm:presLayoutVars>
      </dgm:prSet>
      <dgm:spPr/>
    </dgm:pt>
    <dgm:pt modelId="{18BB3297-2650-4C67-ABDA-32EE1BBA368B}" type="pres">
      <dgm:prSet presAssocID="{3D59E3CD-8CB9-4B45-AA13-B1550C02E020}" presName="sibTrans" presStyleCnt="0"/>
      <dgm:spPr/>
    </dgm:pt>
    <dgm:pt modelId="{F245673A-DCB4-4578-994B-E2DDB3C6EE6A}" type="pres">
      <dgm:prSet presAssocID="{8D3BE9F6-B14B-40A2-A314-D701873B9315}" presName="compNode" presStyleCnt="0"/>
      <dgm:spPr/>
    </dgm:pt>
    <dgm:pt modelId="{F5D72D03-C6BE-4674-858E-DA7D6AAB1DCE}" type="pres">
      <dgm:prSet presAssocID="{8D3BE9F6-B14B-40A2-A314-D701873B9315}" presName="bgRect" presStyleLbl="bgShp" presStyleIdx="1" presStyleCnt="7"/>
      <dgm:spPr/>
    </dgm:pt>
    <dgm:pt modelId="{016C2718-D032-42CC-9C85-5FAC4E684E7C}" type="pres">
      <dgm:prSet presAssocID="{8D3BE9F6-B14B-40A2-A314-D701873B9315}" presName="iconRect" presStyleLbl="node1" presStyleIdx="1" presStyleCnt="7"/>
      <dgm:spPr/>
    </dgm:pt>
    <dgm:pt modelId="{FAEB2A8D-EECF-45CD-B311-DDB52C267844}" type="pres">
      <dgm:prSet presAssocID="{8D3BE9F6-B14B-40A2-A314-D701873B9315}" presName="spaceRect" presStyleCnt="0"/>
      <dgm:spPr/>
    </dgm:pt>
    <dgm:pt modelId="{983C117E-85A0-4906-922B-B1119F68A774}" type="pres">
      <dgm:prSet presAssocID="{8D3BE9F6-B14B-40A2-A314-D701873B9315}" presName="parTx" presStyleLbl="revTx" presStyleIdx="1" presStyleCnt="7">
        <dgm:presLayoutVars>
          <dgm:chMax val="0"/>
          <dgm:chPref val="0"/>
        </dgm:presLayoutVars>
      </dgm:prSet>
      <dgm:spPr/>
    </dgm:pt>
    <dgm:pt modelId="{23DE7B43-35AC-43AE-82AA-133809FBDC4B}" type="pres">
      <dgm:prSet presAssocID="{19C4D075-9AAB-421B-AF45-BE1EFA54274E}" presName="sibTrans" presStyleCnt="0"/>
      <dgm:spPr/>
    </dgm:pt>
    <dgm:pt modelId="{BF2F6649-241C-4B5B-8F9F-854A37BF7D26}" type="pres">
      <dgm:prSet presAssocID="{61202CF2-1EC4-43DF-94C8-8929B8F94D13}" presName="compNode" presStyleCnt="0"/>
      <dgm:spPr/>
    </dgm:pt>
    <dgm:pt modelId="{7DBB565A-4C92-422F-A432-0850A8D32905}" type="pres">
      <dgm:prSet presAssocID="{61202CF2-1EC4-43DF-94C8-8929B8F94D13}" presName="bgRect" presStyleLbl="bgShp" presStyleIdx="2" presStyleCnt="7"/>
      <dgm:spPr/>
    </dgm:pt>
    <dgm:pt modelId="{4F2E49CB-9562-4AAF-BEE2-0703D71AB10B}" type="pres">
      <dgm:prSet presAssocID="{61202CF2-1EC4-43DF-94C8-8929B8F94D13}" presName="iconRect" presStyleLbl="node1" presStyleIdx="2" presStyleCnt="7"/>
      <dgm:spPr/>
    </dgm:pt>
    <dgm:pt modelId="{DBAD6C6B-E3BD-448A-BB0D-A58EE9193A34}" type="pres">
      <dgm:prSet presAssocID="{61202CF2-1EC4-43DF-94C8-8929B8F94D13}" presName="spaceRect" presStyleCnt="0"/>
      <dgm:spPr/>
    </dgm:pt>
    <dgm:pt modelId="{343E95FA-330E-4A68-9AA3-CD9629A339A9}" type="pres">
      <dgm:prSet presAssocID="{61202CF2-1EC4-43DF-94C8-8929B8F94D13}" presName="parTx" presStyleLbl="revTx" presStyleIdx="2" presStyleCnt="7">
        <dgm:presLayoutVars>
          <dgm:chMax val="0"/>
          <dgm:chPref val="0"/>
        </dgm:presLayoutVars>
      </dgm:prSet>
      <dgm:spPr/>
    </dgm:pt>
    <dgm:pt modelId="{03DEEF00-5D38-48A1-8B91-2196E943D79A}" type="pres">
      <dgm:prSet presAssocID="{7C2189A7-62E9-4A66-B27F-17721F855ED4}" presName="sibTrans" presStyleCnt="0"/>
      <dgm:spPr/>
    </dgm:pt>
    <dgm:pt modelId="{E576C3F1-1EA8-423C-82F7-CF491529AD8D}" type="pres">
      <dgm:prSet presAssocID="{8AFC8FB8-1EC3-4C00-B975-79B88BE87DB8}" presName="compNode" presStyleCnt="0"/>
      <dgm:spPr/>
    </dgm:pt>
    <dgm:pt modelId="{C19BA374-E294-4261-B07C-386A4BABD76A}" type="pres">
      <dgm:prSet presAssocID="{8AFC8FB8-1EC3-4C00-B975-79B88BE87DB8}" presName="bgRect" presStyleLbl="bgShp" presStyleIdx="3" presStyleCnt="7"/>
      <dgm:spPr/>
    </dgm:pt>
    <dgm:pt modelId="{72B5D0ED-E5CB-4DE2-870F-9EC8279AF9D1}" type="pres">
      <dgm:prSet presAssocID="{8AFC8FB8-1EC3-4C00-B975-79B88BE87DB8}" presName="iconRect" presStyleLbl="node1" presStyleIdx="3" presStyleCnt="7"/>
      <dgm:spPr/>
    </dgm:pt>
    <dgm:pt modelId="{A6E19641-3CD8-4AD8-A991-E19EC8848246}" type="pres">
      <dgm:prSet presAssocID="{8AFC8FB8-1EC3-4C00-B975-79B88BE87DB8}" presName="spaceRect" presStyleCnt="0"/>
      <dgm:spPr/>
    </dgm:pt>
    <dgm:pt modelId="{985E59F9-21AB-47E0-B173-AFB6C45C8C82}" type="pres">
      <dgm:prSet presAssocID="{8AFC8FB8-1EC3-4C00-B975-79B88BE87DB8}" presName="parTx" presStyleLbl="revTx" presStyleIdx="3" presStyleCnt="7">
        <dgm:presLayoutVars>
          <dgm:chMax val="0"/>
          <dgm:chPref val="0"/>
        </dgm:presLayoutVars>
      </dgm:prSet>
      <dgm:spPr/>
    </dgm:pt>
    <dgm:pt modelId="{AD2BAE42-658D-4F93-ADE7-288C4F5D8A06}" type="pres">
      <dgm:prSet presAssocID="{DA83CC5D-5BFE-48FF-B5F4-631C4190712E}" presName="sibTrans" presStyleCnt="0"/>
      <dgm:spPr/>
    </dgm:pt>
    <dgm:pt modelId="{AFA10454-787D-4BD0-A4AF-5581FD3A6157}" type="pres">
      <dgm:prSet presAssocID="{3BC04ACC-91F1-4D0F-9D35-0E64F90FE757}" presName="compNode" presStyleCnt="0"/>
      <dgm:spPr/>
    </dgm:pt>
    <dgm:pt modelId="{859D7862-F72E-4820-BD3D-9138F7B91C3A}" type="pres">
      <dgm:prSet presAssocID="{3BC04ACC-91F1-4D0F-9D35-0E64F90FE757}" presName="bgRect" presStyleLbl="bgShp" presStyleIdx="4" presStyleCnt="7"/>
      <dgm:spPr/>
    </dgm:pt>
    <dgm:pt modelId="{21505197-DC3D-4521-B79D-DE8C45F21753}" type="pres">
      <dgm:prSet presAssocID="{3BC04ACC-91F1-4D0F-9D35-0E64F90FE757}" presName="iconRect" presStyleLbl="node1" presStyleIdx="4" presStyleCnt="7"/>
      <dgm:spPr/>
    </dgm:pt>
    <dgm:pt modelId="{6A621343-C034-4318-AF06-C198C46C396A}" type="pres">
      <dgm:prSet presAssocID="{3BC04ACC-91F1-4D0F-9D35-0E64F90FE757}" presName="spaceRect" presStyleCnt="0"/>
      <dgm:spPr/>
    </dgm:pt>
    <dgm:pt modelId="{5BBDDEB7-0786-4D39-907B-14CBEEB84AB4}" type="pres">
      <dgm:prSet presAssocID="{3BC04ACC-91F1-4D0F-9D35-0E64F90FE757}" presName="parTx" presStyleLbl="revTx" presStyleIdx="4" presStyleCnt="7">
        <dgm:presLayoutVars>
          <dgm:chMax val="0"/>
          <dgm:chPref val="0"/>
        </dgm:presLayoutVars>
      </dgm:prSet>
      <dgm:spPr/>
    </dgm:pt>
    <dgm:pt modelId="{BC84D2C0-A9D7-4AFC-8D1D-5C105C2386DB}" type="pres">
      <dgm:prSet presAssocID="{614CC9AD-4F71-4F36-96FB-E7CF90DBAB67}" presName="sibTrans" presStyleCnt="0"/>
      <dgm:spPr/>
    </dgm:pt>
    <dgm:pt modelId="{EEC9D965-C473-4D86-B0EB-7CE5C7720E49}" type="pres">
      <dgm:prSet presAssocID="{842ED011-1A23-4237-835D-950AE7CDA277}" presName="compNode" presStyleCnt="0"/>
      <dgm:spPr/>
    </dgm:pt>
    <dgm:pt modelId="{CCD33B60-F8F5-4291-9268-30AAE1AF56DE}" type="pres">
      <dgm:prSet presAssocID="{842ED011-1A23-4237-835D-950AE7CDA277}" presName="bgRect" presStyleLbl="bgShp" presStyleIdx="5" presStyleCnt="7"/>
      <dgm:spPr/>
    </dgm:pt>
    <dgm:pt modelId="{469534BE-053A-466B-92C7-CFA55CB2DEF3}" type="pres">
      <dgm:prSet presAssocID="{842ED011-1A23-4237-835D-950AE7CDA277}" presName="iconRect" presStyleLbl="node1" presStyleIdx="5" presStyleCnt="7"/>
      <dgm:spPr/>
    </dgm:pt>
    <dgm:pt modelId="{490BC965-7C52-4909-9849-3404620D388F}" type="pres">
      <dgm:prSet presAssocID="{842ED011-1A23-4237-835D-950AE7CDA277}" presName="spaceRect" presStyleCnt="0"/>
      <dgm:spPr/>
    </dgm:pt>
    <dgm:pt modelId="{317B7B8B-4310-48DB-933A-2348FC303556}" type="pres">
      <dgm:prSet presAssocID="{842ED011-1A23-4237-835D-950AE7CDA277}" presName="parTx" presStyleLbl="revTx" presStyleIdx="5" presStyleCnt="7">
        <dgm:presLayoutVars>
          <dgm:chMax val="0"/>
          <dgm:chPref val="0"/>
        </dgm:presLayoutVars>
      </dgm:prSet>
      <dgm:spPr/>
    </dgm:pt>
    <dgm:pt modelId="{0E469D95-2757-48E3-8D6C-3BD56770963C}" type="pres">
      <dgm:prSet presAssocID="{662B1AB7-BCC2-4E8B-B56D-8E6350315C9F}" presName="sibTrans" presStyleCnt="0"/>
      <dgm:spPr/>
    </dgm:pt>
    <dgm:pt modelId="{CA693373-189E-42C0-91F8-82492239C568}" type="pres">
      <dgm:prSet presAssocID="{9E5AFB79-7781-4376-8426-B201550D625F}" presName="compNode" presStyleCnt="0"/>
      <dgm:spPr/>
    </dgm:pt>
    <dgm:pt modelId="{418A76F1-6A19-44B6-A378-D9A0BDF74ACD}" type="pres">
      <dgm:prSet presAssocID="{9E5AFB79-7781-4376-8426-B201550D625F}" presName="bgRect" presStyleLbl="bgShp" presStyleIdx="6" presStyleCnt="7"/>
      <dgm:spPr/>
    </dgm:pt>
    <dgm:pt modelId="{AD7C80AA-BEE6-430A-8D9C-1CF40E44C70C}" type="pres">
      <dgm:prSet presAssocID="{9E5AFB79-7781-4376-8426-B201550D625F}" presName="iconRect" presStyleLbl="node1" presStyleIdx="6" presStyleCnt="7"/>
      <dgm:spPr/>
    </dgm:pt>
    <dgm:pt modelId="{50CF31D7-C717-437C-883D-5D78A4ED5DE9}" type="pres">
      <dgm:prSet presAssocID="{9E5AFB79-7781-4376-8426-B201550D625F}" presName="spaceRect" presStyleCnt="0"/>
      <dgm:spPr/>
    </dgm:pt>
    <dgm:pt modelId="{CE5A376A-322E-4619-BC4C-9DCF91DA0E58}" type="pres">
      <dgm:prSet presAssocID="{9E5AFB79-7781-4376-8426-B201550D625F}" presName="parTx" presStyleLbl="revTx" presStyleIdx="6" presStyleCnt="7">
        <dgm:presLayoutVars>
          <dgm:chMax val="0"/>
          <dgm:chPref val="0"/>
        </dgm:presLayoutVars>
      </dgm:prSet>
      <dgm:spPr/>
    </dgm:pt>
  </dgm:ptLst>
  <dgm:cxnLst>
    <dgm:cxn modelId="{3B147A03-9E45-46D0-A5C0-EE85751622A4}" srcId="{E840D5C3-1BE9-41C0-96D1-F7C1A9A290F8}" destId="{8AFC8FB8-1EC3-4C00-B975-79B88BE87DB8}" srcOrd="3" destOrd="0" parTransId="{C978A9C5-1ED7-485D-9108-78DC7839FD08}" sibTransId="{DA83CC5D-5BFE-48FF-B5F4-631C4190712E}"/>
    <dgm:cxn modelId="{29581305-1290-4CCB-9976-071DCF4ED40C}" type="presOf" srcId="{8D3BE9F6-B14B-40A2-A314-D701873B9315}" destId="{983C117E-85A0-4906-922B-B1119F68A774}" srcOrd="0" destOrd="0" presId="urn:microsoft.com/office/officeart/2018/2/layout/IconVerticalSolidList"/>
    <dgm:cxn modelId="{DA464A0E-6FD6-4EA7-AA05-0B9D8F111CA3}" srcId="{E840D5C3-1BE9-41C0-96D1-F7C1A9A290F8}" destId="{842ED011-1A23-4237-835D-950AE7CDA277}" srcOrd="5" destOrd="0" parTransId="{CE1847DD-8A18-4C7E-A7B8-A2B1CF843953}" sibTransId="{662B1AB7-BCC2-4E8B-B56D-8E6350315C9F}"/>
    <dgm:cxn modelId="{73B6C126-1F4C-44A3-834B-256222CFACEA}" srcId="{E840D5C3-1BE9-41C0-96D1-F7C1A9A290F8}" destId="{9E5AFB79-7781-4376-8426-B201550D625F}" srcOrd="6" destOrd="0" parTransId="{67E64853-D292-4DA5-AA31-43384574B4D5}" sibTransId="{277198D7-0F7A-4648-8AA1-5CCB127D5911}"/>
    <dgm:cxn modelId="{A6F95335-B4CA-4403-BA4B-887405C1823B}" srcId="{E840D5C3-1BE9-41C0-96D1-F7C1A9A290F8}" destId="{3BC04ACC-91F1-4D0F-9D35-0E64F90FE757}" srcOrd="4" destOrd="0" parTransId="{1483861A-F7B2-434A-BA72-6CFC25A0BCBB}" sibTransId="{614CC9AD-4F71-4F36-96FB-E7CF90DBAB67}"/>
    <dgm:cxn modelId="{D1505136-891E-4E4D-B3F4-DC987A6A221C}" srcId="{E840D5C3-1BE9-41C0-96D1-F7C1A9A290F8}" destId="{DB67BB48-06C1-47BF-A234-B8D4FD7D56C0}" srcOrd="0" destOrd="0" parTransId="{44E1A320-A2BA-4B8C-AC1C-0D3322C6B50A}" sibTransId="{3D59E3CD-8CB9-4B45-AA13-B1550C02E020}"/>
    <dgm:cxn modelId="{A0386B7D-787F-4F05-9DBC-939EB453DF2F}" srcId="{E840D5C3-1BE9-41C0-96D1-F7C1A9A290F8}" destId="{61202CF2-1EC4-43DF-94C8-8929B8F94D13}" srcOrd="2" destOrd="0" parTransId="{A6D395C8-8565-4A0F-BA9A-585F0731B548}" sibTransId="{7C2189A7-62E9-4A66-B27F-17721F855ED4}"/>
    <dgm:cxn modelId="{64516480-6A5A-4213-A7AA-FA24B5B36704}" type="presOf" srcId="{3BC04ACC-91F1-4D0F-9D35-0E64F90FE757}" destId="{5BBDDEB7-0786-4D39-907B-14CBEEB84AB4}" srcOrd="0" destOrd="0" presId="urn:microsoft.com/office/officeart/2018/2/layout/IconVerticalSolidList"/>
    <dgm:cxn modelId="{C18BCF92-FDED-4CCE-B0DB-99263B414441}" srcId="{E840D5C3-1BE9-41C0-96D1-F7C1A9A290F8}" destId="{8D3BE9F6-B14B-40A2-A314-D701873B9315}" srcOrd="1" destOrd="0" parTransId="{AC61EFFF-D770-4CB5-806C-0D4F2248F3ED}" sibTransId="{19C4D075-9AAB-421B-AF45-BE1EFA54274E}"/>
    <dgm:cxn modelId="{AF377497-55AF-448A-902C-E3ACECA4C57A}" type="presOf" srcId="{842ED011-1A23-4237-835D-950AE7CDA277}" destId="{317B7B8B-4310-48DB-933A-2348FC303556}" srcOrd="0" destOrd="0" presId="urn:microsoft.com/office/officeart/2018/2/layout/IconVerticalSolidList"/>
    <dgm:cxn modelId="{CE17DD9E-0519-461B-A861-50F6F2E308B2}" type="presOf" srcId="{E840D5C3-1BE9-41C0-96D1-F7C1A9A290F8}" destId="{309917AA-85FE-464B-8E94-102510EEC71C}" srcOrd="0" destOrd="0" presId="urn:microsoft.com/office/officeart/2018/2/layout/IconVerticalSolidList"/>
    <dgm:cxn modelId="{7016B2AE-CBF5-446F-8B36-15F45F25FBB3}" type="presOf" srcId="{61202CF2-1EC4-43DF-94C8-8929B8F94D13}" destId="{343E95FA-330E-4A68-9AA3-CD9629A339A9}" srcOrd="0" destOrd="0" presId="urn:microsoft.com/office/officeart/2018/2/layout/IconVerticalSolidList"/>
    <dgm:cxn modelId="{9EA8B7D9-FDA8-4612-922B-A4985E03966C}" type="presOf" srcId="{9E5AFB79-7781-4376-8426-B201550D625F}" destId="{CE5A376A-322E-4619-BC4C-9DCF91DA0E58}" srcOrd="0" destOrd="0" presId="urn:microsoft.com/office/officeart/2018/2/layout/IconVerticalSolidList"/>
    <dgm:cxn modelId="{69D303DA-7B5E-4A89-95F0-06597EE0C605}" type="presOf" srcId="{DB67BB48-06C1-47BF-A234-B8D4FD7D56C0}" destId="{23B5E921-9D52-4528-8634-23602F732BF0}" srcOrd="0" destOrd="0" presId="urn:microsoft.com/office/officeart/2018/2/layout/IconVerticalSolidList"/>
    <dgm:cxn modelId="{2E6A95E4-FCD6-4876-A83E-AE41FEB7A638}" type="presOf" srcId="{8AFC8FB8-1EC3-4C00-B975-79B88BE87DB8}" destId="{985E59F9-21AB-47E0-B173-AFB6C45C8C82}" srcOrd="0" destOrd="0" presId="urn:microsoft.com/office/officeart/2018/2/layout/IconVerticalSolidList"/>
    <dgm:cxn modelId="{A683636B-CA2C-41CB-B6D4-D8B76655DDEA}" type="presParOf" srcId="{309917AA-85FE-464B-8E94-102510EEC71C}" destId="{184514C1-60D5-40C1-8D1D-C93A7B70EDA7}" srcOrd="0" destOrd="0" presId="urn:microsoft.com/office/officeart/2018/2/layout/IconVerticalSolidList"/>
    <dgm:cxn modelId="{18738C0D-0C25-452F-AEAB-29EFB2BAFD32}" type="presParOf" srcId="{184514C1-60D5-40C1-8D1D-C93A7B70EDA7}" destId="{B1C2F821-B5BB-4673-89B2-6C5DE5A79F05}" srcOrd="0" destOrd="0" presId="urn:microsoft.com/office/officeart/2018/2/layout/IconVerticalSolidList"/>
    <dgm:cxn modelId="{ABC5E2CC-323B-4610-BCC2-865DFE4DCFC7}" type="presParOf" srcId="{184514C1-60D5-40C1-8D1D-C93A7B70EDA7}" destId="{A50ECC5C-EAFA-47F6-91DC-56F5AF23F62E}" srcOrd="1" destOrd="0" presId="urn:microsoft.com/office/officeart/2018/2/layout/IconVerticalSolidList"/>
    <dgm:cxn modelId="{B3DE9EB2-2C89-438E-A681-DE0A234CBEC0}" type="presParOf" srcId="{184514C1-60D5-40C1-8D1D-C93A7B70EDA7}" destId="{ED3C873A-626D-4AC8-A52A-AB5F010F9139}" srcOrd="2" destOrd="0" presId="urn:microsoft.com/office/officeart/2018/2/layout/IconVerticalSolidList"/>
    <dgm:cxn modelId="{800893EF-B99D-489E-836C-DAB81CE24ED7}" type="presParOf" srcId="{184514C1-60D5-40C1-8D1D-C93A7B70EDA7}" destId="{23B5E921-9D52-4528-8634-23602F732BF0}" srcOrd="3" destOrd="0" presId="urn:microsoft.com/office/officeart/2018/2/layout/IconVerticalSolidList"/>
    <dgm:cxn modelId="{D5C9771F-990A-453E-BE6B-C6C17D86DE64}" type="presParOf" srcId="{309917AA-85FE-464B-8E94-102510EEC71C}" destId="{18BB3297-2650-4C67-ABDA-32EE1BBA368B}" srcOrd="1" destOrd="0" presId="urn:microsoft.com/office/officeart/2018/2/layout/IconVerticalSolidList"/>
    <dgm:cxn modelId="{D8BFF9ED-DA81-4988-9F6B-EC7AE4C5D0B2}" type="presParOf" srcId="{309917AA-85FE-464B-8E94-102510EEC71C}" destId="{F245673A-DCB4-4578-994B-E2DDB3C6EE6A}" srcOrd="2" destOrd="0" presId="urn:microsoft.com/office/officeart/2018/2/layout/IconVerticalSolidList"/>
    <dgm:cxn modelId="{57005CCF-875C-4650-8A4E-DE9F938A8147}" type="presParOf" srcId="{F245673A-DCB4-4578-994B-E2DDB3C6EE6A}" destId="{F5D72D03-C6BE-4674-858E-DA7D6AAB1DCE}" srcOrd="0" destOrd="0" presId="urn:microsoft.com/office/officeart/2018/2/layout/IconVerticalSolidList"/>
    <dgm:cxn modelId="{1219620F-E6FE-4477-99EA-16D3259BA452}" type="presParOf" srcId="{F245673A-DCB4-4578-994B-E2DDB3C6EE6A}" destId="{016C2718-D032-42CC-9C85-5FAC4E684E7C}" srcOrd="1" destOrd="0" presId="urn:microsoft.com/office/officeart/2018/2/layout/IconVerticalSolidList"/>
    <dgm:cxn modelId="{5A39A93E-AE52-4415-A8E5-0D840B87355F}" type="presParOf" srcId="{F245673A-DCB4-4578-994B-E2DDB3C6EE6A}" destId="{FAEB2A8D-EECF-45CD-B311-DDB52C267844}" srcOrd="2" destOrd="0" presId="urn:microsoft.com/office/officeart/2018/2/layout/IconVerticalSolidList"/>
    <dgm:cxn modelId="{23A3C261-4C75-4343-9620-A9C9F33EFBD6}" type="presParOf" srcId="{F245673A-DCB4-4578-994B-E2DDB3C6EE6A}" destId="{983C117E-85A0-4906-922B-B1119F68A774}" srcOrd="3" destOrd="0" presId="urn:microsoft.com/office/officeart/2018/2/layout/IconVerticalSolidList"/>
    <dgm:cxn modelId="{2FC572C4-33EF-4963-B36B-99E643F93D12}" type="presParOf" srcId="{309917AA-85FE-464B-8E94-102510EEC71C}" destId="{23DE7B43-35AC-43AE-82AA-133809FBDC4B}" srcOrd="3" destOrd="0" presId="urn:microsoft.com/office/officeart/2018/2/layout/IconVerticalSolidList"/>
    <dgm:cxn modelId="{344AA207-D3EB-4A42-BD99-A56226938494}" type="presParOf" srcId="{309917AA-85FE-464B-8E94-102510EEC71C}" destId="{BF2F6649-241C-4B5B-8F9F-854A37BF7D26}" srcOrd="4" destOrd="0" presId="urn:microsoft.com/office/officeart/2018/2/layout/IconVerticalSolidList"/>
    <dgm:cxn modelId="{8DCC9868-B4CD-4E84-84EC-045F3C2518A5}" type="presParOf" srcId="{BF2F6649-241C-4B5B-8F9F-854A37BF7D26}" destId="{7DBB565A-4C92-422F-A432-0850A8D32905}" srcOrd="0" destOrd="0" presId="urn:microsoft.com/office/officeart/2018/2/layout/IconVerticalSolidList"/>
    <dgm:cxn modelId="{7198913C-07FC-43D9-A575-955624FF7852}" type="presParOf" srcId="{BF2F6649-241C-4B5B-8F9F-854A37BF7D26}" destId="{4F2E49CB-9562-4AAF-BEE2-0703D71AB10B}" srcOrd="1" destOrd="0" presId="urn:microsoft.com/office/officeart/2018/2/layout/IconVerticalSolidList"/>
    <dgm:cxn modelId="{3E8924F7-3132-4DFE-8E1D-B92AB8026804}" type="presParOf" srcId="{BF2F6649-241C-4B5B-8F9F-854A37BF7D26}" destId="{DBAD6C6B-E3BD-448A-BB0D-A58EE9193A34}" srcOrd="2" destOrd="0" presId="urn:microsoft.com/office/officeart/2018/2/layout/IconVerticalSolidList"/>
    <dgm:cxn modelId="{8E307FB5-2ED5-4031-A3EB-9F010656C401}" type="presParOf" srcId="{BF2F6649-241C-4B5B-8F9F-854A37BF7D26}" destId="{343E95FA-330E-4A68-9AA3-CD9629A339A9}" srcOrd="3" destOrd="0" presId="urn:microsoft.com/office/officeart/2018/2/layout/IconVerticalSolidList"/>
    <dgm:cxn modelId="{92AD7AD2-A6CA-46F6-BEB4-0D1555C087ED}" type="presParOf" srcId="{309917AA-85FE-464B-8E94-102510EEC71C}" destId="{03DEEF00-5D38-48A1-8B91-2196E943D79A}" srcOrd="5" destOrd="0" presId="urn:microsoft.com/office/officeart/2018/2/layout/IconVerticalSolidList"/>
    <dgm:cxn modelId="{D9C0FB7A-EB3B-473C-8B09-6653DD74AF93}" type="presParOf" srcId="{309917AA-85FE-464B-8E94-102510EEC71C}" destId="{E576C3F1-1EA8-423C-82F7-CF491529AD8D}" srcOrd="6" destOrd="0" presId="urn:microsoft.com/office/officeart/2018/2/layout/IconVerticalSolidList"/>
    <dgm:cxn modelId="{05E27CA9-FFAC-4300-BFBF-FC4B137970DF}" type="presParOf" srcId="{E576C3F1-1EA8-423C-82F7-CF491529AD8D}" destId="{C19BA374-E294-4261-B07C-386A4BABD76A}" srcOrd="0" destOrd="0" presId="urn:microsoft.com/office/officeart/2018/2/layout/IconVerticalSolidList"/>
    <dgm:cxn modelId="{B538D346-F0F3-42FF-BCF0-BE217E404A66}" type="presParOf" srcId="{E576C3F1-1EA8-423C-82F7-CF491529AD8D}" destId="{72B5D0ED-E5CB-4DE2-870F-9EC8279AF9D1}" srcOrd="1" destOrd="0" presId="urn:microsoft.com/office/officeart/2018/2/layout/IconVerticalSolidList"/>
    <dgm:cxn modelId="{8710BDD0-D6E7-496E-8C0B-587AF734430A}" type="presParOf" srcId="{E576C3F1-1EA8-423C-82F7-CF491529AD8D}" destId="{A6E19641-3CD8-4AD8-A991-E19EC8848246}" srcOrd="2" destOrd="0" presId="urn:microsoft.com/office/officeart/2018/2/layout/IconVerticalSolidList"/>
    <dgm:cxn modelId="{DB483E47-5B19-47C2-B82E-4A214B0CF928}" type="presParOf" srcId="{E576C3F1-1EA8-423C-82F7-CF491529AD8D}" destId="{985E59F9-21AB-47E0-B173-AFB6C45C8C82}" srcOrd="3" destOrd="0" presId="urn:microsoft.com/office/officeart/2018/2/layout/IconVerticalSolidList"/>
    <dgm:cxn modelId="{379ED964-0387-481A-9BF4-995BCD3C447D}" type="presParOf" srcId="{309917AA-85FE-464B-8E94-102510EEC71C}" destId="{AD2BAE42-658D-4F93-ADE7-288C4F5D8A06}" srcOrd="7" destOrd="0" presId="urn:microsoft.com/office/officeart/2018/2/layout/IconVerticalSolidList"/>
    <dgm:cxn modelId="{C71060F0-69DB-4D49-9A29-8399AD03451B}" type="presParOf" srcId="{309917AA-85FE-464B-8E94-102510EEC71C}" destId="{AFA10454-787D-4BD0-A4AF-5581FD3A6157}" srcOrd="8" destOrd="0" presId="urn:microsoft.com/office/officeart/2018/2/layout/IconVerticalSolidList"/>
    <dgm:cxn modelId="{53078E45-1C01-41EA-8B77-BF1F76C292A3}" type="presParOf" srcId="{AFA10454-787D-4BD0-A4AF-5581FD3A6157}" destId="{859D7862-F72E-4820-BD3D-9138F7B91C3A}" srcOrd="0" destOrd="0" presId="urn:microsoft.com/office/officeart/2018/2/layout/IconVerticalSolidList"/>
    <dgm:cxn modelId="{EACEF2E5-ED1B-4424-B1ED-025004556296}" type="presParOf" srcId="{AFA10454-787D-4BD0-A4AF-5581FD3A6157}" destId="{21505197-DC3D-4521-B79D-DE8C45F21753}" srcOrd="1" destOrd="0" presId="urn:microsoft.com/office/officeart/2018/2/layout/IconVerticalSolidList"/>
    <dgm:cxn modelId="{55493A8C-D743-4C63-AB10-501EA257A7AB}" type="presParOf" srcId="{AFA10454-787D-4BD0-A4AF-5581FD3A6157}" destId="{6A621343-C034-4318-AF06-C198C46C396A}" srcOrd="2" destOrd="0" presId="urn:microsoft.com/office/officeart/2018/2/layout/IconVerticalSolidList"/>
    <dgm:cxn modelId="{E29605CD-B4C4-4913-ACF0-CD7BBC6CD8C0}" type="presParOf" srcId="{AFA10454-787D-4BD0-A4AF-5581FD3A6157}" destId="{5BBDDEB7-0786-4D39-907B-14CBEEB84AB4}" srcOrd="3" destOrd="0" presId="urn:microsoft.com/office/officeart/2018/2/layout/IconVerticalSolidList"/>
    <dgm:cxn modelId="{4B997688-D77D-4D59-ABDE-B69734498B7D}" type="presParOf" srcId="{309917AA-85FE-464B-8E94-102510EEC71C}" destId="{BC84D2C0-A9D7-4AFC-8D1D-5C105C2386DB}" srcOrd="9" destOrd="0" presId="urn:microsoft.com/office/officeart/2018/2/layout/IconVerticalSolidList"/>
    <dgm:cxn modelId="{4CA077D1-6E5A-4511-A111-EE3BF0C844C4}" type="presParOf" srcId="{309917AA-85FE-464B-8E94-102510EEC71C}" destId="{EEC9D965-C473-4D86-B0EB-7CE5C7720E49}" srcOrd="10" destOrd="0" presId="urn:microsoft.com/office/officeart/2018/2/layout/IconVerticalSolidList"/>
    <dgm:cxn modelId="{F75D2893-CD91-4E02-9440-CD5187F3C8A8}" type="presParOf" srcId="{EEC9D965-C473-4D86-B0EB-7CE5C7720E49}" destId="{CCD33B60-F8F5-4291-9268-30AAE1AF56DE}" srcOrd="0" destOrd="0" presId="urn:microsoft.com/office/officeart/2018/2/layout/IconVerticalSolidList"/>
    <dgm:cxn modelId="{6653FA07-8AA4-4B78-8CEC-8BE931152E73}" type="presParOf" srcId="{EEC9D965-C473-4D86-B0EB-7CE5C7720E49}" destId="{469534BE-053A-466B-92C7-CFA55CB2DEF3}" srcOrd="1" destOrd="0" presId="urn:microsoft.com/office/officeart/2018/2/layout/IconVerticalSolidList"/>
    <dgm:cxn modelId="{2CFB81A1-23B6-4001-A2DA-09841BCF573F}" type="presParOf" srcId="{EEC9D965-C473-4D86-B0EB-7CE5C7720E49}" destId="{490BC965-7C52-4909-9849-3404620D388F}" srcOrd="2" destOrd="0" presId="urn:microsoft.com/office/officeart/2018/2/layout/IconVerticalSolidList"/>
    <dgm:cxn modelId="{CD20C580-D0F6-4028-94CB-E65707B20912}" type="presParOf" srcId="{EEC9D965-C473-4D86-B0EB-7CE5C7720E49}" destId="{317B7B8B-4310-48DB-933A-2348FC303556}" srcOrd="3" destOrd="0" presId="urn:microsoft.com/office/officeart/2018/2/layout/IconVerticalSolidList"/>
    <dgm:cxn modelId="{71C8E8DB-8CDD-4037-B658-B301A1DF9F24}" type="presParOf" srcId="{309917AA-85FE-464B-8E94-102510EEC71C}" destId="{0E469D95-2757-48E3-8D6C-3BD56770963C}" srcOrd="11" destOrd="0" presId="urn:microsoft.com/office/officeart/2018/2/layout/IconVerticalSolidList"/>
    <dgm:cxn modelId="{5589BEE3-B86D-4F75-ADE7-EC35B30C3B25}" type="presParOf" srcId="{309917AA-85FE-464B-8E94-102510EEC71C}" destId="{CA693373-189E-42C0-91F8-82492239C568}" srcOrd="12" destOrd="0" presId="urn:microsoft.com/office/officeart/2018/2/layout/IconVerticalSolidList"/>
    <dgm:cxn modelId="{C33A578C-0267-4AD0-9BAD-7000C3191A9D}" type="presParOf" srcId="{CA693373-189E-42C0-91F8-82492239C568}" destId="{418A76F1-6A19-44B6-A378-D9A0BDF74ACD}" srcOrd="0" destOrd="0" presId="urn:microsoft.com/office/officeart/2018/2/layout/IconVerticalSolidList"/>
    <dgm:cxn modelId="{441C7AB9-0FA3-47F0-8AB7-8575A0E39ADE}" type="presParOf" srcId="{CA693373-189E-42C0-91F8-82492239C568}" destId="{AD7C80AA-BEE6-430A-8D9C-1CF40E44C70C}" srcOrd="1" destOrd="0" presId="urn:microsoft.com/office/officeart/2018/2/layout/IconVerticalSolidList"/>
    <dgm:cxn modelId="{B6CE3283-F0FC-4207-9123-0ED4198892F7}" type="presParOf" srcId="{CA693373-189E-42C0-91F8-82492239C568}" destId="{50CF31D7-C717-437C-883D-5D78A4ED5DE9}" srcOrd="2" destOrd="0" presId="urn:microsoft.com/office/officeart/2018/2/layout/IconVerticalSolidList"/>
    <dgm:cxn modelId="{EFFC5C7F-617B-4B95-9617-321E7641F6E8}" type="presParOf" srcId="{CA693373-189E-42C0-91F8-82492239C568}" destId="{CE5A376A-322E-4619-BC4C-9DCF91DA0E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F8DC1-4F96-4701-BCD1-3DC3B89D091C}">
      <dsp:nvSpPr>
        <dsp:cNvPr id="0" name=""/>
        <dsp:cNvSpPr/>
      </dsp:nvSpPr>
      <dsp:spPr>
        <a:xfrm>
          <a:off x="1485" y="528561"/>
          <a:ext cx="5214076" cy="331093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B0EDEB-0CD5-4C3D-92D9-E55C6D618CCF}">
      <dsp:nvSpPr>
        <dsp:cNvPr id="0" name=""/>
        <dsp:cNvSpPr/>
      </dsp:nvSpPr>
      <dsp:spPr>
        <a:xfrm>
          <a:off x="580827" y="1078936"/>
          <a:ext cx="5214076" cy="331093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 November 2019, the lake breached, flooding the nearby areas. Temporary bunds were created by 300 truckloads of mud. BBMP, NDRF, </a:t>
          </a:r>
          <a:r>
            <a:rPr lang="en-US" sz="2300" kern="1200">
              <a:latin typeface="Calibri Light" panose="020F0302020204030204"/>
            </a:rPr>
            <a:t>fire</a:t>
          </a:r>
          <a:r>
            <a:rPr lang="en-US" sz="2300" kern="1200"/>
            <a:t> and </a:t>
          </a:r>
          <a:r>
            <a:rPr lang="en-US" sz="2300" kern="1200">
              <a:latin typeface="Calibri Light" panose="020F0302020204030204"/>
            </a:rPr>
            <a:t>emergency</a:t>
          </a:r>
          <a:r>
            <a:rPr lang="en-US" sz="2300" kern="1200"/>
            <a:t> </a:t>
          </a:r>
          <a:r>
            <a:rPr lang="en-US" sz="2300" kern="1200">
              <a:latin typeface="Calibri Light" panose="020F0302020204030204"/>
            </a:rPr>
            <a:t>services</a:t>
          </a:r>
          <a:r>
            <a:rPr lang="en-US" sz="2300" kern="1200"/>
            <a:t> and quick response teams rushed to the spot where 800 houses were flooded. It is said to have happened due to the miscalculation of a contractor.</a:t>
          </a:r>
        </a:p>
      </dsp:txBody>
      <dsp:txXfrm>
        <a:off x="677801" y="1175910"/>
        <a:ext cx="5020128" cy="3116990"/>
      </dsp:txXfrm>
    </dsp:sp>
    <dsp:sp modelId="{5A498960-D103-4C98-A77D-E2AD2AAC57F6}">
      <dsp:nvSpPr>
        <dsp:cNvPr id="0" name=""/>
        <dsp:cNvSpPr/>
      </dsp:nvSpPr>
      <dsp:spPr>
        <a:xfrm>
          <a:off x="6374245" y="528561"/>
          <a:ext cx="5214076" cy="331093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730810-BCC8-415A-AA6B-A5BD16808EE7}">
      <dsp:nvSpPr>
        <dsp:cNvPr id="0" name=""/>
        <dsp:cNvSpPr/>
      </dsp:nvSpPr>
      <dsp:spPr>
        <a:xfrm>
          <a:off x="6953587" y="1078936"/>
          <a:ext cx="5214076" cy="331093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The </a:t>
          </a:r>
          <a:r>
            <a:rPr lang="en-US" sz="2300" kern="1200" err="1"/>
            <a:t>Hulimavu</a:t>
          </a:r>
          <a:r>
            <a:rPr lang="en-US" sz="2300" kern="1200"/>
            <a:t> lake is currently under restoration work.  Lake rejuvenation is </a:t>
          </a:r>
          <a:r>
            <a:rPr lang="en-US" sz="2300" kern="1200">
              <a:latin typeface="Calibri Light" panose="020F0302020204030204"/>
            </a:rPr>
            <a:t>being</a:t>
          </a:r>
          <a:r>
            <a:rPr lang="en-US" sz="2300" kern="1200"/>
            <a:t> funded by </a:t>
          </a:r>
          <a:r>
            <a:rPr lang="en-US" sz="2300" kern="1200">
              <a:latin typeface="Calibri Light" panose="020F0302020204030204"/>
            </a:rPr>
            <a:t>the 15th</a:t>
          </a:r>
          <a:r>
            <a:rPr lang="en-US" sz="2300" kern="1200"/>
            <a:t> Finance Commision of BBMP, that has allocated about 8 crores for this project.</a:t>
          </a:r>
        </a:p>
      </dsp:txBody>
      <dsp:txXfrm>
        <a:off x="7050561" y="1175910"/>
        <a:ext cx="5020128" cy="3116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AD6F0-BC7E-4F45-BA07-6E51012CCCE0}">
      <dsp:nvSpPr>
        <dsp:cNvPr id="0" name=""/>
        <dsp:cNvSpPr/>
      </dsp:nvSpPr>
      <dsp:spPr>
        <a:xfrm>
          <a:off x="0" y="363248"/>
          <a:ext cx="10918165" cy="15947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Finance minister Nirmala Sitaraman had visited the lake in May 2022.</a:t>
          </a:r>
          <a:r>
            <a:rPr lang="en-US" sz="2900" kern="1200">
              <a:latin typeface="Calibri Light" panose="020F0302020204030204"/>
            </a:rPr>
            <a:t> </a:t>
          </a:r>
          <a:r>
            <a:rPr lang="en-US" sz="2900" kern="1200"/>
            <a:t>The lake was restored </a:t>
          </a:r>
          <a:r>
            <a:rPr lang="en-US" sz="2900" kern="1200">
              <a:latin typeface="Calibri Light" panose="020F0302020204030204"/>
            </a:rPr>
            <a:t>under the MPLAD Scheme at</a:t>
          </a:r>
          <a:r>
            <a:rPr lang="en-US" sz="2900" kern="1200"/>
            <a:t> a cost of Rs 3 crore</a:t>
          </a:r>
          <a:r>
            <a:rPr lang="en-US" sz="2900" kern="1200">
              <a:latin typeface="Calibri Light" panose="020F0302020204030204"/>
            </a:rPr>
            <a:t> and consistent efforts by Kalena Agrahara Lake Association</a:t>
          </a:r>
          <a:r>
            <a:rPr lang="en-US" sz="2900" kern="1200"/>
            <a:t>.</a:t>
          </a:r>
        </a:p>
      </dsp:txBody>
      <dsp:txXfrm>
        <a:off x="77847" y="441095"/>
        <a:ext cx="10762471" cy="1439016"/>
      </dsp:txXfrm>
    </dsp:sp>
    <dsp:sp modelId="{35F2DECF-39FC-48F6-A0AB-38713AF97D30}">
      <dsp:nvSpPr>
        <dsp:cNvPr id="0" name=""/>
        <dsp:cNvSpPr/>
      </dsp:nvSpPr>
      <dsp:spPr>
        <a:xfrm>
          <a:off x="0" y="2041478"/>
          <a:ext cx="10918165" cy="15947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The funds were </a:t>
          </a:r>
          <a:r>
            <a:rPr lang="en-US" sz="2900" kern="1200" err="1"/>
            <a:t>utilised</a:t>
          </a:r>
          <a:r>
            <a:rPr lang="en-US" sz="2900" kern="1200"/>
            <a:t> for</a:t>
          </a:r>
          <a:r>
            <a:rPr lang="en-US" sz="2900" kern="1200">
              <a:latin typeface="Calibri Light" panose="020F0302020204030204"/>
            </a:rPr>
            <a:t>:</a:t>
          </a:r>
          <a:endParaRPr lang="en-US" sz="2900" kern="1200"/>
        </a:p>
      </dsp:txBody>
      <dsp:txXfrm>
        <a:off x="77847" y="2119325"/>
        <a:ext cx="10762471" cy="1439016"/>
      </dsp:txXfrm>
    </dsp:sp>
    <dsp:sp modelId="{E2B45A64-E82B-4448-8A5B-48A98D852159}">
      <dsp:nvSpPr>
        <dsp:cNvPr id="0" name=""/>
        <dsp:cNvSpPr/>
      </dsp:nvSpPr>
      <dsp:spPr>
        <a:xfrm>
          <a:off x="0" y="3636188"/>
          <a:ext cx="10918165" cy="120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52"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the removal of sludge from the lake bed to enhance the impounding capacity,</a:t>
          </a:r>
        </a:p>
        <a:p>
          <a:pPr marL="228600" lvl="1" indent="-228600" algn="l" defTabSz="1022350">
            <a:lnSpc>
              <a:spcPct val="90000"/>
            </a:lnSpc>
            <a:spcBef>
              <a:spcPct val="0"/>
            </a:spcBef>
            <a:spcAft>
              <a:spcPct val="20000"/>
            </a:spcAft>
            <a:buChar char="•"/>
          </a:pPr>
          <a:r>
            <a:rPr lang="en-US" sz="2300" kern="1200"/>
            <a:t>strengthening of main bund including revetment and turfing, </a:t>
          </a:r>
        </a:p>
        <a:p>
          <a:pPr marL="228600" lvl="1" indent="-228600" algn="l" defTabSz="1022350">
            <a:lnSpc>
              <a:spcPct val="90000"/>
            </a:lnSpc>
            <a:spcBef>
              <a:spcPct val="0"/>
            </a:spcBef>
            <a:spcAft>
              <a:spcPct val="20000"/>
            </a:spcAft>
            <a:buChar char="•"/>
          </a:pPr>
          <a:r>
            <a:rPr lang="en-US" sz="2300" kern="1200"/>
            <a:t>formation of ring bund using available desilted earth including revetment and turfing.</a:t>
          </a:r>
        </a:p>
      </dsp:txBody>
      <dsp:txXfrm>
        <a:off x="0" y="3636188"/>
        <a:ext cx="10918165" cy="12005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97D9E-DF7C-45EF-BF95-52A92CF9BF4A}">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894AF-499D-4B54-AFA4-054E75117A04}">
      <dsp:nvSpPr>
        <dsp:cNvPr id="0" name=""/>
        <dsp:cNvSpPr/>
      </dsp:nvSpPr>
      <dsp:spPr>
        <a:xfrm>
          <a:off x="0" y="0"/>
          <a:ext cx="1380102" cy="553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Physical and chemical parameters</a:t>
          </a:r>
          <a:r>
            <a:rPr lang="en-US" sz="2000" kern="1200"/>
            <a:t> which include-</a:t>
          </a:r>
        </a:p>
      </dsp:txBody>
      <dsp:txXfrm>
        <a:off x="0" y="0"/>
        <a:ext cx="1380102" cy="5536141"/>
      </dsp:txXfrm>
    </dsp:sp>
    <dsp:sp modelId="{61F1E31A-E31F-4EBA-8C7D-8E4791185AEC}">
      <dsp:nvSpPr>
        <dsp:cNvPr id="0" name=""/>
        <dsp:cNvSpPr/>
      </dsp:nvSpPr>
      <dsp:spPr>
        <a:xfrm>
          <a:off x="1483610" y="20172"/>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pH </a:t>
          </a:r>
        </a:p>
      </dsp:txBody>
      <dsp:txXfrm>
        <a:off x="1483610" y="20172"/>
        <a:ext cx="5416901" cy="403451"/>
      </dsp:txXfrm>
    </dsp:sp>
    <dsp:sp modelId="{C1562E3A-75E3-47F7-BE52-C2D6E4CBE286}">
      <dsp:nvSpPr>
        <dsp:cNvPr id="0" name=""/>
        <dsp:cNvSpPr/>
      </dsp:nvSpPr>
      <dsp:spPr>
        <a:xfrm>
          <a:off x="1380102" y="423624"/>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8C210D-5290-434C-B432-E88CA47EF2F3}">
      <dsp:nvSpPr>
        <dsp:cNvPr id="0" name=""/>
        <dsp:cNvSpPr/>
      </dsp:nvSpPr>
      <dsp:spPr>
        <a:xfrm>
          <a:off x="1483610" y="443796"/>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Nitrate</a:t>
          </a:r>
        </a:p>
      </dsp:txBody>
      <dsp:txXfrm>
        <a:off x="1483610" y="443796"/>
        <a:ext cx="5416901" cy="403451"/>
      </dsp:txXfrm>
    </dsp:sp>
    <dsp:sp modelId="{55A25D0E-A3FC-4B44-8E24-E483EE0F0C5E}">
      <dsp:nvSpPr>
        <dsp:cNvPr id="0" name=""/>
        <dsp:cNvSpPr/>
      </dsp:nvSpPr>
      <dsp:spPr>
        <a:xfrm>
          <a:off x="1380102" y="847248"/>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811FA2-248F-42FC-970A-6817C9B9C56E}">
      <dsp:nvSpPr>
        <dsp:cNvPr id="0" name=""/>
        <dsp:cNvSpPr/>
      </dsp:nvSpPr>
      <dsp:spPr>
        <a:xfrm>
          <a:off x="1483610" y="867421"/>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Iron </a:t>
          </a:r>
        </a:p>
      </dsp:txBody>
      <dsp:txXfrm>
        <a:off x="1483610" y="867421"/>
        <a:ext cx="5416901" cy="403451"/>
      </dsp:txXfrm>
    </dsp:sp>
    <dsp:sp modelId="{B345F7C0-1B4F-4F72-8EA0-E6DC0EC67237}">
      <dsp:nvSpPr>
        <dsp:cNvPr id="0" name=""/>
        <dsp:cNvSpPr/>
      </dsp:nvSpPr>
      <dsp:spPr>
        <a:xfrm>
          <a:off x="1380102" y="1270872"/>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9B91B3-4EDE-4198-8544-1C596D3F8B76}">
      <dsp:nvSpPr>
        <dsp:cNvPr id="0" name=""/>
        <dsp:cNvSpPr/>
      </dsp:nvSpPr>
      <dsp:spPr>
        <a:xfrm>
          <a:off x="1483610" y="1291045"/>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Hardness </a:t>
          </a:r>
        </a:p>
      </dsp:txBody>
      <dsp:txXfrm>
        <a:off x="1483610" y="1291045"/>
        <a:ext cx="5416901" cy="403451"/>
      </dsp:txXfrm>
    </dsp:sp>
    <dsp:sp modelId="{C84FD67A-CA88-4BB4-8F61-8EFF7B9F8501}">
      <dsp:nvSpPr>
        <dsp:cNvPr id="0" name=""/>
        <dsp:cNvSpPr/>
      </dsp:nvSpPr>
      <dsp:spPr>
        <a:xfrm>
          <a:off x="1380102" y="1694497"/>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AC8C44-99E4-4C63-88AF-9F1E872C001E}">
      <dsp:nvSpPr>
        <dsp:cNvPr id="0" name=""/>
        <dsp:cNvSpPr/>
      </dsp:nvSpPr>
      <dsp:spPr>
        <a:xfrm>
          <a:off x="1483610" y="1714669"/>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Chloride </a:t>
          </a:r>
        </a:p>
      </dsp:txBody>
      <dsp:txXfrm>
        <a:off x="1483610" y="1714669"/>
        <a:ext cx="5416901" cy="403451"/>
      </dsp:txXfrm>
    </dsp:sp>
    <dsp:sp modelId="{9280859A-2F8A-4C07-8AD6-A12840CB24BC}">
      <dsp:nvSpPr>
        <dsp:cNvPr id="0" name=""/>
        <dsp:cNvSpPr/>
      </dsp:nvSpPr>
      <dsp:spPr>
        <a:xfrm>
          <a:off x="1380102" y="2118121"/>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4E49D7-6644-403C-A360-9C0A60061196}">
      <dsp:nvSpPr>
        <dsp:cNvPr id="0" name=""/>
        <dsp:cNvSpPr/>
      </dsp:nvSpPr>
      <dsp:spPr>
        <a:xfrm>
          <a:off x="1483610" y="2138293"/>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Residual chlorine </a:t>
          </a:r>
        </a:p>
      </dsp:txBody>
      <dsp:txXfrm>
        <a:off x="1483610" y="2138293"/>
        <a:ext cx="5416901" cy="403451"/>
      </dsp:txXfrm>
    </dsp:sp>
    <dsp:sp modelId="{EC5CE3A9-B660-4CCB-BF2A-CFF1489C35A1}">
      <dsp:nvSpPr>
        <dsp:cNvPr id="0" name=""/>
        <dsp:cNvSpPr/>
      </dsp:nvSpPr>
      <dsp:spPr>
        <a:xfrm>
          <a:off x="1380102" y="2541745"/>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1263AE-8C24-4DED-9E32-DBCF2977EDA0}">
      <dsp:nvSpPr>
        <dsp:cNvPr id="0" name=""/>
        <dsp:cNvSpPr/>
      </dsp:nvSpPr>
      <dsp:spPr>
        <a:xfrm>
          <a:off x="1483610" y="2561918"/>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Turbidity </a:t>
          </a:r>
        </a:p>
      </dsp:txBody>
      <dsp:txXfrm>
        <a:off x="1483610" y="2561918"/>
        <a:ext cx="5416901" cy="403451"/>
      </dsp:txXfrm>
    </dsp:sp>
    <dsp:sp modelId="{0543D5A7-EDD2-4C22-B5A8-D601CCC968DB}">
      <dsp:nvSpPr>
        <dsp:cNvPr id="0" name=""/>
        <dsp:cNvSpPr/>
      </dsp:nvSpPr>
      <dsp:spPr>
        <a:xfrm>
          <a:off x="1380102" y="2965369"/>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2A1908-4D15-45DC-9399-125233BF3C1A}">
      <dsp:nvSpPr>
        <dsp:cNvPr id="0" name=""/>
        <dsp:cNvSpPr/>
      </dsp:nvSpPr>
      <dsp:spPr>
        <a:xfrm>
          <a:off x="1483610" y="2985542"/>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Faecal  Matter </a:t>
          </a:r>
        </a:p>
      </dsp:txBody>
      <dsp:txXfrm>
        <a:off x="1483610" y="2985542"/>
        <a:ext cx="5416901" cy="403451"/>
      </dsp:txXfrm>
    </dsp:sp>
    <dsp:sp modelId="{3CAE22EB-68BE-4F9A-A193-3323B692EEC0}">
      <dsp:nvSpPr>
        <dsp:cNvPr id="0" name=""/>
        <dsp:cNvSpPr/>
      </dsp:nvSpPr>
      <dsp:spPr>
        <a:xfrm>
          <a:off x="1380102" y="3388994"/>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9A73DA-71DF-4A2C-B659-40AE39870326}">
      <dsp:nvSpPr>
        <dsp:cNvPr id="0" name=""/>
        <dsp:cNvSpPr/>
      </dsp:nvSpPr>
      <dsp:spPr>
        <a:xfrm>
          <a:off x="1483610" y="3409166"/>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Ammonia </a:t>
          </a:r>
        </a:p>
      </dsp:txBody>
      <dsp:txXfrm>
        <a:off x="1483610" y="3409166"/>
        <a:ext cx="5416901" cy="403451"/>
      </dsp:txXfrm>
    </dsp:sp>
    <dsp:sp modelId="{A7A5A3B3-18EB-4D2F-94EF-EF10247FD9AC}">
      <dsp:nvSpPr>
        <dsp:cNvPr id="0" name=""/>
        <dsp:cNvSpPr/>
      </dsp:nvSpPr>
      <dsp:spPr>
        <a:xfrm>
          <a:off x="1380102" y="3812618"/>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5AED7-F5FE-4E5D-9ED5-A88B7110C1E5}">
      <dsp:nvSpPr>
        <dsp:cNvPr id="0" name=""/>
        <dsp:cNvSpPr/>
      </dsp:nvSpPr>
      <dsp:spPr>
        <a:xfrm>
          <a:off x="1483610" y="3832790"/>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Phosphorus </a:t>
          </a:r>
        </a:p>
      </dsp:txBody>
      <dsp:txXfrm>
        <a:off x="1483610" y="3832790"/>
        <a:ext cx="5416901" cy="403451"/>
      </dsp:txXfrm>
    </dsp:sp>
    <dsp:sp modelId="{0CDF73D1-87D9-4723-9D83-F3E26A2530B7}">
      <dsp:nvSpPr>
        <dsp:cNvPr id="0" name=""/>
        <dsp:cNvSpPr/>
      </dsp:nvSpPr>
      <dsp:spPr>
        <a:xfrm>
          <a:off x="1380102" y="4236242"/>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8792AE-9B5D-4AD5-9822-720082E9A4AD}">
      <dsp:nvSpPr>
        <dsp:cNvPr id="0" name=""/>
        <dsp:cNvSpPr/>
      </dsp:nvSpPr>
      <dsp:spPr>
        <a:xfrm>
          <a:off x="1483610" y="4256415"/>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Dissolved oxygen </a:t>
          </a:r>
        </a:p>
      </dsp:txBody>
      <dsp:txXfrm>
        <a:off x="1483610" y="4256415"/>
        <a:ext cx="5416901" cy="403451"/>
      </dsp:txXfrm>
    </dsp:sp>
    <dsp:sp modelId="{7563DCA4-6DB7-4B9A-9EE4-03B5A93A51E7}">
      <dsp:nvSpPr>
        <dsp:cNvPr id="0" name=""/>
        <dsp:cNvSpPr/>
      </dsp:nvSpPr>
      <dsp:spPr>
        <a:xfrm>
          <a:off x="1380102" y="4659866"/>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9F23C9-5A61-4C7B-98C9-820D9BD2B0F8}">
      <dsp:nvSpPr>
        <dsp:cNvPr id="0" name=""/>
        <dsp:cNvSpPr/>
      </dsp:nvSpPr>
      <dsp:spPr>
        <a:xfrm>
          <a:off x="1483610" y="4680039"/>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Fluoride </a:t>
          </a:r>
        </a:p>
      </dsp:txBody>
      <dsp:txXfrm>
        <a:off x="1483610" y="4680039"/>
        <a:ext cx="5416901" cy="403451"/>
      </dsp:txXfrm>
    </dsp:sp>
    <dsp:sp modelId="{F8E99101-5E5C-4F3D-9ED1-3AA4D0415077}">
      <dsp:nvSpPr>
        <dsp:cNvPr id="0" name=""/>
        <dsp:cNvSpPr/>
      </dsp:nvSpPr>
      <dsp:spPr>
        <a:xfrm>
          <a:off x="1380102" y="5083491"/>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FBECC-0CDD-4E89-B9E2-71F9DBADFD93}">
      <dsp:nvSpPr>
        <dsp:cNvPr id="0" name=""/>
        <dsp:cNvSpPr/>
      </dsp:nvSpPr>
      <dsp:spPr>
        <a:xfrm>
          <a:off x="1483610" y="5103663"/>
          <a:ext cx="5416901" cy="40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Temperature </a:t>
          </a:r>
        </a:p>
      </dsp:txBody>
      <dsp:txXfrm>
        <a:off x="1483610" y="5103663"/>
        <a:ext cx="5416901" cy="403451"/>
      </dsp:txXfrm>
    </dsp:sp>
    <dsp:sp modelId="{CCD34263-BE69-4765-B55A-946EA076D635}">
      <dsp:nvSpPr>
        <dsp:cNvPr id="0" name=""/>
        <dsp:cNvSpPr/>
      </dsp:nvSpPr>
      <dsp:spPr>
        <a:xfrm>
          <a:off x="1380102" y="5507115"/>
          <a:ext cx="552040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19ACB-9E29-455F-9D5E-A42D180A37FA}">
      <dsp:nvSpPr>
        <dsp:cNvPr id="0" name=""/>
        <dsp:cNvSpPr/>
      </dsp:nvSpPr>
      <dsp:spPr>
        <a:xfrm>
          <a:off x="0" y="0"/>
          <a:ext cx="8709359" cy="94713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Collected Samples</a:t>
          </a:r>
          <a:r>
            <a:rPr lang="en-US" sz="1800" kern="1200">
              <a:latin typeface="Calibri Light" panose="020F0302020204030204"/>
            </a:rPr>
            <a:t> from periphery (29th OCT and 1st of DEC);</a:t>
          </a:r>
          <a:r>
            <a:rPr lang="en-US" sz="1800" kern="1200"/>
            <a:t> tested samples with help of Jal-Tara Water Testing Kit</a:t>
          </a:r>
          <a:r>
            <a:rPr lang="en-US" sz="1800" kern="1200">
              <a:latin typeface="Calibri Light" panose="020F0302020204030204"/>
            </a:rPr>
            <a:t> (provided by Lohit-WWF).</a:t>
          </a:r>
          <a:endParaRPr lang="en-US" sz="1800" kern="1200"/>
        </a:p>
      </dsp:txBody>
      <dsp:txXfrm>
        <a:off x="27741" y="27741"/>
        <a:ext cx="7576509" cy="891654"/>
      </dsp:txXfrm>
    </dsp:sp>
    <dsp:sp modelId="{C6434F5E-D9A8-48C2-894E-CC743ACF3999}">
      <dsp:nvSpPr>
        <dsp:cNvPr id="0" name=""/>
        <dsp:cNvSpPr/>
      </dsp:nvSpPr>
      <dsp:spPr>
        <a:xfrm>
          <a:off x="650374" y="1078682"/>
          <a:ext cx="8709359" cy="94713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Observations of pH, temperature, hardness, turbidity, nitrate, residual chlorine, fluoride, </a:t>
          </a:r>
          <a:r>
            <a:rPr lang="en-US" sz="1800" kern="1200" err="1"/>
            <a:t>faecal</a:t>
          </a:r>
          <a:r>
            <a:rPr lang="en-US" sz="1800" kern="1200"/>
            <a:t> matter, ammonia, phosphorous, iron and dissolved oxygen</a:t>
          </a:r>
          <a:r>
            <a:rPr lang="en-US" sz="1800" kern="1200">
              <a:latin typeface="Calibri Light" panose="020F0302020204030204"/>
            </a:rPr>
            <a:t> were noted.</a:t>
          </a:r>
          <a:endParaRPr lang="en-US" sz="1800" kern="1200"/>
        </a:p>
      </dsp:txBody>
      <dsp:txXfrm>
        <a:off x="678115" y="1106423"/>
        <a:ext cx="7387864" cy="891654"/>
      </dsp:txXfrm>
    </dsp:sp>
    <dsp:sp modelId="{717AA8EA-0792-495F-AD38-3004E217112A}">
      <dsp:nvSpPr>
        <dsp:cNvPr id="0" name=""/>
        <dsp:cNvSpPr/>
      </dsp:nvSpPr>
      <dsp:spPr>
        <a:xfrm>
          <a:off x="1300748" y="2157365"/>
          <a:ext cx="8709359" cy="94713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Noted down the</a:t>
          </a:r>
          <a:r>
            <a:rPr lang="en-US" sz="1800" kern="1200">
              <a:latin typeface="Calibri Light" panose="020F0302020204030204"/>
            </a:rPr>
            <a:t> values in comparison between the 2 lakes</a:t>
          </a:r>
          <a:r>
            <a:rPr lang="en-US" sz="1800" kern="1200"/>
            <a:t>; comparing it to the </a:t>
          </a:r>
          <a:r>
            <a:rPr lang="en-US" sz="1800" kern="1200">
              <a:latin typeface="Calibri Light" panose="020F0302020204030204"/>
            </a:rPr>
            <a:t>permissible</a:t>
          </a:r>
          <a:r>
            <a:rPr lang="en-US" sz="1800" kern="1200"/>
            <a:t> limits</a:t>
          </a:r>
          <a:r>
            <a:rPr lang="en-US" sz="1800" kern="1200">
              <a:latin typeface="Calibri Light" panose="020F0302020204030204"/>
            </a:rPr>
            <a:t> (BIS) </a:t>
          </a:r>
          <a:r>
            <a:rPr lang="en-US" sz="1800" kern="1200"/>
            <a:t>provided in the</a:t>
          </a:r>
          <a:r>
            <a:rPr lang="en-US" sz="1800" kern="1200">
              <a:latin typeface="Calibri Light" panose="020F0302020204030204"/>
            </a:rPr>
            <a:t> Kit Manual.</a:t>
          </a:r>
        </a:p>
      </dsp:txBody>
      <dsp:txXfrm>
        <a:off x="1328489" y="2185106"/>
        <a:ext cx="7387864" cy="891654"/>
      </dsp:txXfrm>
    </dsp:sp>
    <dsp:sp modelId="{E64EB980-8A89-491A-95AD-34CFCB7E1EFA}">
      <dsp:nvSpPr>
        <dsp:cNvPr id="0" name=""/>
        <dsp:cNvSpPr/>
      </dsp:nvSpPr>
      <dsp:spPr>
        <a:xfrm>
          <a:off x="1951122" y="3236048"/>
          <a:ext cx="8709359" cy="9471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Surveyed the area around the lake and a few localities. Made</a:t>
          </a:r>
          <a:r>
            <a:rPr lang="en-US" sz="1800" kern="1200"/>
            <a:t> </a:t>
          </a:r>
          <a:r>
            <a:rPr lang="en-US" sz="1800" kern="1200">
              <a:latin typeface="Calibri Light" panose="020F0302020204030204"/>
            </a:rPr>
            <a:t>inferences and conclusions from data collected.</a:t>
          </a:r>
        </a:p>
      </dsp:txBody>
      <dsp:txXfrm>
        <a:off x="1978863" y="3263789"/>
        <a:ext cx="7387864" cy="891654"/>
      </dsp:txXfrm>
    </dsp:sp>
    <dsp:sp modelId="{F14909A7-E5FF-4D0F-8108-FBC3959022A9}">
      <dsp:nvSpPr>
        <dsp:cNvPr id="0" name=""/>
        <dsp:cNvSpPr/>
      </dsp:nvSpPr>
      <dsp:spPr>
        <a:xfrm>
          <a:off x="2601496" y="4314730"/>
          <a:ext cx="8709359" cy="94713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Understood the wider problem and suggested a method to make an optimal lake that is sustainable in an urban landscape.</a:t>
          </a:r>
          <a:endParaRPr lang="en-US" sz="1800" kern="1200"/>
        </a:p>
      </dsp:txBody>
      <dsp:txXfrm>
        <a:off x="2629237" y="4342471"/>
        <a:ext cx="7387864" cy="891654"/>
      </dsp:txXfrm>
    </dsp:sp>
    <dsp:sp modelId="{1A79539E-01D5-4F81-B71F-CA6C073C065F}">
      <dsp:nvSpPr>
        <dsp:cNvPr id="0" name=""/>
        <dsp:cNvSpPr/>
      </dsp:nvSpPr>
      <dsp:spPr>
        <a:xfrm>
          <a:off x="8093720" y="691935"/>
          <a:ext cx="615638" cy="61563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a:p>
          <a:pPr marL="0" lvl="0" indent="0" algn="ctr" defTabSz="533400">
            <a:lnSpc>
              <a:spcPct val="90000"/>
            </a:lnSpc>
            <a:spcBef>
              <a:spcPct val="0"/>
            </a:spcBef>
            <a:spcAft>
              <a:spcPct val="35000"/>
            </a:spcAft>
            <a:buNone/>
          </a:pPr>
          <a:endParaRPr lang="en-US" sz="1200" kern="1200"/>
        </a:p>
      </dsp:txBody>
      <dsp:txXfrm>
        <a:off x="8232239" y="691935"/>
        <a:ext cx="338600" cy="463268"/>
      </dsp:txXfrm>
    </dsp:sp>
    <dsp:sp modelId="{FBFAAEB5-4168-43D0-8B90-2447BBB61AE7}">
      <dsp:nvSpPr>
        <dsp:cNvPr id="0" name=""/>
        <dsp:cNvSpPr/>
      </dsp:nvSpPr>
      <dsp:spPr>
        <a:xfrm>
          <a:off x="8744094" y="1770618"/>
          <a:ext cx="615638" cy="61563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a:p>
          <a:pPr marL="0" lvl="0" indent="0" algn="ctr" defTabSz="533400">
            <a:lnSpc>
              <a:spcPct val="90000"/>
            </a:lnSpc>
            <a:spcBef>
              <a:spcPct val="0"/>
            </a:spcBef>
            <a:spcAft>
              <a:spcPct val="35000"/>
            </a:spcAft>
            <a:buNone/>
          </a:pPr>
          <a:endParaRPr lang="en-US" sz="1200" kern="1200"/>
        </a:p>
      </dsp:txBody>
      <dsp:txXfrm>
        <a:off x="8882613" y="1770618"/>
        <a:ext cx="338600" cy="463268"/>
      </dsp:txXfrm>
    </dsp:sp>
    <dsp:sp modelId="{C1F7B962-9639-4091-8DAC-608B68774F66}">
      <dsp:nvSpPr>
        <dsp:cNvPr id="0" name=""/>
        <dsp:cNvSpPr/>
      </dsp:nvSpPr>
      <dsp:spPr>
        <a:xfrm>
          <a:off x="9394469" y="2833515"/>
          <a:ext cx="615638" cy="61563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a:p>
          <a:pPr marL="0" lvl="0" indent="0" algn="ctr" defTabSz="533400">
            <a:lnSpc>
              <a:spcPct val="90000"/>
            </a:lnSpc>
            <a:spcBef>
              <a:spcPct val="0"/>
            </a:spcBef>
            <a:spcAft>
              <a:spcPct val="35000"/>
            </a:spcAft>
            <a:buNone/>
          </a:pPr>
          <a:endParaRPr lang="en-US" sz="1200" kern="1200"/>
        </a:p>
      </dsp:txBody>
      <dsp:txXfrm>
        <a:off x="9532988" y="2833515"/>
        <a:ext cx="338600" cy="463268"/>
      </dsp:txXfrm>
    </dsp:sp>
    <dsp:sp modelId="{057D5F49-4DA9-47FC-B6F6-FDFCBA111187}">
      <dsp:nvSpPr>
        <dsp:cNvPr id="0" name=""/>
        <dsp:cNvSpPr/>
      </dsp:nvSpPr>
      <dsp:spPr>
        <a:xfrm>
          <a:off x="10044843" y="3922721"/>
          <a:ext cx="615638" cy="61563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0183362" y="3922721"/>
        <a:ext cx="338600" cy="4632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3C2CD-11E5-4D32-AA8C-816CCC2DFBEF}">
      <dsp:nvSpPr>
        <dsp:cNvPr id="0" name=""/>
        <dsp:cNvSpPr/>
      </dsp:nvSpPr>
      <dsp:spPr>
        <a:xfrm>
          <a:off x="1372939" y="1164596"/>
          <a:ext cx="1826121" cy="18261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We have first looked into the lake mapping and the restoration work.</a:t>
          </a:r>
          <a:endParaRPr lang="en-US" sz="1200" kern="1200"/>
        </a:p>
      </dsp:txBody>
      <dsp:txXfrm>
        <a:off x="1640368" y="1432025"/>
        <a:ext cx="1291263" cy="1291263"/>
      </dsp:txXfrm>
    </dsp:sp>
    <dsp:sp modelId="{C46AD613-E571-45CE-99C6-2F7327EC8B1D}">
      <dsp:nvSpPr>
        <dsp:cNvPr id="0" name=""/>
        <dsp:cNvSpPr/>
      </dsp:nvSpPr>
      <dsp:spPr>
        <a:xfrm rot="3600000">
          <a:off x="2721881" y="2945701"/>
          <a:ext cx="486399" cy="616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758361" y="3005779"/>
        <a:ext cx="340479" cy="369789"/>
      </dsp:txXfrm>
    </dsp:sp>
    <dsp:sp modelId="{3AD499AE-5246-4E06-A7EA-F53816D48E3A}">
      <dsp:nvSpPr>
        <dsp:cNvPr id="0" name=""/>
        <dsp:cNvSpPr/>
      </dsp:nvSpPr>
      <dsp:spPr>
        <a:xfrm>
          <a:off x="2744867" y="3540845"/>
          <a:ext cx="1826121" cy="18261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We looked into the water quality data and interpreted the issue.</a:t>
          </a:r>
          <a:endParaRPr lang="en-US" sz="1200" kern="1200"/>
        </a:p>
      </dsp:txBody>
      <dsp:txXfrm>
        <a:off x="3012296" y="3808274"/>
        <a:ext cx="1291263" cy="1291263"/>
      </dsp:txXfrm>
    </dsp:sp>
    <dsp:sp modelId="{9AC05487-77CF-46E0-8835-3683152085FF}">
      <dsp:nvSpPr>
        <dsp:cNvPr id="0" name=""/>
        <dsp:cNvSpPr/>
      </dsp:nvSpPr>
      <dsp:spPr>
        <a:xfrm rot="10800000">
          <a:off x="2056566" y="4145747"/>
          <a:ext cx="486399" cy="616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202486" y="4269010"/>
        <a:ext cx="340479" cy="369789"/>
      </dsp:txXfrm>
    </dsp:sp>
    <dsp:sp modelId="{DC8804AF-4A2C-4C1C-BC87-391586099992}">
      <dsp:nvSpPr>
        <dsp:cNvPr id="0" name=""/>
        <dsp:cNvSpPr/>
      </dsp:nvSpPr>
      <dsp:spPr>
        <a:xfrm>
          <a:off x="1011" y="3540845"/>
          <a:ext cx="1826121" cy="18261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We read about lake planning to suggest an idea for the  creation of a sustainable lake in the urban landscape.</a:t>
          </a:r>
          <a:endParaRPr lang="en-US" sz="1200" kern="1200"/>
        </a:p>
      </dsp:txBody>
      <dsp:txXfrm>
        <a:off x="268440" y="3808274"/>
        <a:ext cx="1291263" cy="1291263"/>
      </dsp:txXfrm>
    </dsp:sp>
    <dsp:sp modelId="{90262064-D83D-483B-BBCF-C93A41549592}">
      <dsp:nvSpPr>
        <dsp:cNvPr id="0" name=""/>
        <dsp:cNvSpPr/>
      </dsp:nvSpPr>
      <dsp:spPr>
        <a:xfrm rot="18000000">
          <a:off x="1349953" y="2969545"/>
          <a:ext cx="486399" cy="6163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386433" y="3155993"/>
        <a:ext cx="340479" cy="3697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2F821-B5BB-4673-89B2-6C5DE5A79F05}">
      <dsp:nvSpPr>
        <dsp:cNvPr id="0" name=""/>
        <dsp:cNvSpPr/>
      </dsp:nvSpPr>
      <dsp:spPr>
        <a:xfrm>
          <a:off x="0" y="565"/>
          <a:ext cx="7653306" cy="778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0ECC5C-EAFA-47F6-91DC-56F5AF23F62E}">
      <dsp:nvSpPr>
        <dsp:cNvPr id="0" name=""/>
        <dsp:cNvSpPr/>
      </dsp:nvSpPr>
      <dsp:spPr>
        <a:xfrm>
          <a:off x="235541" y="175761"/>
          <a:ext cx="428256" cy="428256"/>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B5E921-9D52-4528-8634-23602F732BF0}">
      <dsp:nvSpPr>
        <dsp:cNvPr id="0" name=""/>
        <dsp:cNvSpPr/>
      </dsp:nvSpPr>
      <dsp:spPr>
        <a:xfrm>
          <a:off x="899339" y="565"/>
          <a:ext cx="6753966" cy="778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07" tIns="82407" rIns="82407" bIns="82407"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Report on Standards cited – IS 10500: 2012, Drinking Water – Specification (second revision) by Bureau of Indian Standards (BIS)</a:t>
          </a:r>
        </a:p>
      </dsp:txBody>
      <dsp:txXfrm>
        <a:off x="899339" y="565"/>
        <a:ext cx="6753966" cy="778649"/>
      </dsp:txXfrm>
    </dsp:sp>
    <dsp:sp modelId="{F5D72D03-C6BE-4674-858E-DA7D6AAB1DCE}">
      <dsp:nvSpPr>
        <dsp:cNvPr id="0" name=""/>
        <dsp:cNvSpPr/>
      </dsp:nvSpPr>
      <dsp:spPr>
        <a:xfrm>
          <a:off x="0" y="973876"/>
          <a:ext cx="7653306" cy="778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C2718-D032-42CC-9C85-5FAC4E684E7C}">
      <dsp:nvSpPr>
        <dsp:cNvPr id="0" name=""/>
        <dsp:cNvSpPr/>
      </dsp:nvSpPr>
      <dsp:spPr>
        <a:xfrm>
          <a:off x="235541" y="1149072"/>
          <a:ext cx="428256" cy="428256"/>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C117E-85A0-4906-922B-B1119F68A774}">
      <dsp:nvSpPr>
        <dsp:cNvPr id="0" name=""/>
        <dsp:cNvSpPr/>
      </dsp:nvSpPr>
      <dsp:spPr>
        <a:xfrm>
          <a:off x="899339" y="973876"/>
          <a:ext cx="6753966" cy="778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07" tIns="82407" rIns="82407" bIns="82407" numCol="1" spcCol="1270" anchor="ctr" anchorCtr="0">
          <a:noAutofit/>
        </a:bodyPr>
        <a:lstStyle/>
        <a:p>
          <a:pPr marL="0" lvl="0" indent="0" algn="l" defTabSz="711200">
            <a:lnSpc>
              <a:spcPct val="100000"/>
            </a:lnSpc>
            <a:spcBef>
              <a:spcPct val="0"/>
            </a:spcBef>
            <a:spcAft>
              <a:spcPct val="35000"/>
            </a:spcAft>
            <a:buNone/>
          </a:pPr>
          <a:r>
            <a:rPr lang="en-US" sz="1600" kern="1200">
              <a:hlinkClick xmlns:r="http://schemas.openxmlformats.org/officeDocument/2006/relationships" r:id="rId1"/>
            </a:rPr>
            <a:t>https://youtu.be/1wODs1bk1tk</a:t>
          </a:r>
          <a:r>
            <a:rPr lang="en-US" sz="1600" kern="1200">
              <a:latin typeface="Calibri Light" panose="020F0302020204030204"/>
            </a:rPr>
            <a:t> - Anaavarana- interview of </a:t>
          </a:r>
          <a:r>
            <a:rPr lang="en-US" sz="1600" kern="1200" err="1">
              <a:latin typeface="Calibri Light" panose="020F0302020204030204"/>
            </a:rPr>
            <a:t>Hulimavu</a:t>
          </a:r>
          <a:r>
            <a:rPr lang="en-US" sz="1600" kern="1200">
              <a:latin typeface="Calibri Light" panose="020F0302020204030204"/>
            </a:rPr>
            <a:t> Kere Tharanga (2021)</a:t>
          </a:r>
        </a:p>
      </dsp:txBody>
      <dsp:txXfrm>
        <a:off x="899339" y="973876"/>
        <a:ext cx="6753966" cy="778649"/>
      </dsp:txXfrm>
    </dsp:sp>
    <dsp:sp modelId="{7DBB565A-4C92-422F-A432-0850A8D32905}">
      <dsp:nvSpPr>
        <dsp:cNvPr id="0" name=""/>
        <dsp:cNvSpPr/>
      </dsp:nvSpPr>
      <dsp:spPr>
        <a:xfrm>
          <a:off x="0" y="1947188"/>
          <a:ext cx="7653306" cy="778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E49CB-9562-4AAF-BEE2-0703D71AB10B}">
      <dsp:nvSpPr>
        <dsp:cNvPr id="0" name=""/>
        <dsp:cNvSpPr/>
      </dsp:nvSpPr>
      <dsp:spPr>
        <a:xfrm>
          <a:off x="235541" y="2122384"/>
          <a:ext cx="428256" cy="428256"/>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E95FA-330E-4A68-9AA3-CD9629A339A9}">
      <dsp:nvSpPr>
        <dsp:cNvPr id="0" name=""/>
        <dsp:cNvSpPr/>
      </dsp:nvSpPr>
      <dsp:spPr>
        <a:xfrm>
          <a:off x="899339" y="1947188"/>
          <a:ext cx="6753966" cy="778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07" tIns="82407" rIns="82407" bIns="82407"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Research Paper cited – Efficacy of Rejuvenation of Lakes in Bengaluru – authored by TV Ramachandra, </a:t>
          </a:r>
          <a:r>
            <a:rPr lang="en-US" sz="1600" kern="1200" err="1">
              <a:latin typeface="Calibri Light" panose="020F0302020204030204"/>
            </a:rPr>
            <a:t>Sincy</a:t>
          </a:r>
          <a:r>
            <a:rPr lang="en-US" sz="1600" kern="1200">
              <a:latin typeface="Calibri Light" panose="020F0302020204030204"/>
            </a:rPr>
            <a:t> V and </a:t>
          </a:r>
          <a:r>
            <a:rPr lang="en-US" sz="1600" kern="1200" err="1">
              <a:latin typeface="Calibri Light" panose="020F0302020204030204"/>
            </a:rPr>
            <a:t>Asulabha</a:t>
          </a:r>
          <a:r>
            <a:rPr lang="en-US" sz="1600" kern="1200">
              <a:latin typeface="Calibri Light" panose="020F0302020204030204"/>
            </a:rPr>
            <a:t> KS (2020)</a:t>
          </a:r>
        </a:p>
      </dsp:txBody>
      <dsp:txXfrm>
        <a:off x="899339" y="1947188"/>
        <a:ext cx="6753966" cy="778649"/>
      </dsp:txXfrm>
    </dsp:sp>
    <dsp:sp modelId="{C19BA374-E294-4261-B07C-386A4BABD76A}">
      <dsp:nvSpPr>
        <dsp:cNvPr id="0" name=""/>
        <dsp:cNvSpPr/>
      </dsp:nvSpPr>
      <dsp:spPr>
        <a:xfrm>
          <a:off x="0" y="2920499"/>
          <a:ext cx="7653306" cy="778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5D0ED-E5CB-4DE2-870F-9EC8279AF9D1}">
      <dsp:nvSpPr>
        <dsp:cNvPr id="0" name=""/>
        <dsp:cNvSpPr/>
      </dsp:nvSpPr>
      <dsp:spPr>
        <a:xfrm>
          <a:off x="235541" y="3095695"/>
          <a:ext cx="428256" cy="428256"/>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E59F9-21AB-47E0-B173-AFB6C45C8C82}">
      <dsp:nvSpPr>
        <dsp:cNvPr id="0" name=""/>
        <dsp:cNvSpPr/>
      </dsp:nvSpPr>
      <dsp:spPr>
        <a:xfrm>
          <a:off x="899339" y="2920499"/>
          <a:ext cx="6753966" cy="778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07" tIns="82407" rIns="82407" bIns="82407"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Research Paper cited – Wetlands Restoration and Conservation – authored by TV Ramachandra and N Ahalya (2001)</a:t>
          </a:r>
        </a:p>
      </dsp:txBody>
      <dsp:txXfrm>
        <a:off x="899339" y="2920499"/>
        <a:ext cx="6753966" cy="778649"/>
      </dsp:txXfrm>
    </dsp:sp>
    <dsp:sp modelId="{859D7862-F72E-4820-BD3D-9138F7B91C3A}">
      <dsp:nvSpPr>
        <dsp:cNvPr id="0" name=""/>
        <dsp:cNvSpPr/>
      </dsp:nvSpPr>
      <dsp:spPr>
        <a:xfrm>
          <a:off x="0" y="3893810"/>
          <a:ext cx="7653306" cy="778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505197-DC3D-4521-B79D-DE8C45F21753}">
      <dsp:nvSpPr>
        <dsp:cNvPr id="0" name=""/>
        <dsp:cNvSpPr/>
      </dsp:nvSpPr>
      <dsp:spPr>
        <a:xfrm>
          <a:off x="235541" y="4069006"/>
          <a:ext cx="428256" cy="428256"/>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DDEB7-0786-4D39-907B-14CBEEB84AB4}">
      <dsp:nvSpPr>
        <dsp:cNvPr id="0" name=""/>
        <dsp:cNvSpPr/>
      </dsp:nvSpPr>
      <dsp:spPr>
        <a:xfrm>
          <a:off x="899339" y="3893810"/>
          <a:ext cx="6753966" cy="778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07" tIns="82407" rIns="82407" bIns="82407" numCol="1" spcCol="1270" anchor="ctr" anchorCtr="0">
          <a:noAutofit/>
        </a:bodyPr>
        <a:lstStyle/>
        <a:p>
          <a:pPr marL="0" lvl="0" indent="0" algn="l" defTabSz="711200">
            <a:lnSpc>
              <a:spcPct val="100000"/>
            </a:lnSpc>
            <a:spcBef>
              <a:spcPct val="0"/>
            </a:spcBef>
            <a:spcAft>
              <a:spcPct val="35000"/>
            </a:spcAft>
            <a:buNone/>
          </a:pPr>
          <a:r>
            <a:rPr lang="en-US" sz="1600" kern="1200"/>
            <a:t>Research Paper cited –</a:t>
          </a:r>
          <a:r>
            <a:rPr lang="en-US" sz="1600" kern="1200">
              <a:latin typeface="Calibri Light" panose="020F0302020204030204"/>
            </a:rPr>
            <a:t> Impact of </a:t>
          </a:r>
          <a:r>
            <a:rPr lang="en-US" sz="1600" kern="1200" err="1">
              <a:latin typeface="Calibri Light" panose="020F0302020204030204"/>
            </a:rPr>
            <a:t>Urbanisation</a:t>
          </a:r>
          <a:r>
            <a:rPr lang="en-US" sz="1600" kern="1200">
              <a:latin typeface="Calibri Light" panose="020F0302020204030204"/>
            </a:rPr>
            <a:t> on the Interconnectivity of Wetlands – authored by TV Ramachandra and RS Deepa (1999)</a:t>
          </a:r>
        </a:p>
      </dsp:txBody>
      <dsp:txXfrm>
        <a:off x="899339" y="3893810"/>
        <a:ext cx="6753966" cy="778649"/>
      </dsp:txXfrm>
    </dsp:sp>
    <dsp:sp modelId="{CCD33B60-F8F5-4291-9268-30AAE1AF56DE}">
      <dsp:nvSpPr>
        <dsp:cNvPr id="0" name=""/>
        <dsp:cNvSpPr/>
      </dsp:nvSpPr>
      <dsp:spPr>
        <a:xfrm>
          <a:off x="0" y="4867122"/>
          <a:ext cx="7653306" cy="778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534BE-053A-466B-92C7-CFA55CB2DEF3}">
      <dsp:nvSpPr>
        <dsp:cNvPr id="0" name=""/>
        <dsp:cNvSpPr/>
      </dsp:nvSpPr>
      <dsp:spPr>
        <a:xfrm>
          <a:off x="235541" y="5042318"/>
          <a:ext cx="428256" cy="428256"/>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7B7B8B-4310-48DB-933A-2348FC303556}">
      <dsp:nvSpPr>
        <dsp:cNvPr id="0" name=""/>
        <dsp:cNvSpPr/>
      </dsp:nvSpPr>
      <dsp:spPr>
        <a:xfrm>
          <a:off x="899339" y="4867122"/>
          <a:ext cx="6753966" cy="778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07" tIns="82407" rIns="82407" bIns="82407"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Jal Tara Water Kit Manual – Lohit (WWF)</a:t>
          </a:r>
        </a:p>
      </dsp:txBody>
      <dsp:txXfrm>
        <a:off x="899339" y="4867122"/>
        <a:ext cx="6753966" cy="778649"/>
      </dsp:txXfrm>
    </dsp:sp>
    <dsp:sp modelId="{418A76F1-6A19-44B6-A378-D9A0BDF74ACD}">
      <dsp:nvSpPr>
        <dsp:cNvPr id="0" name=""/>
        <dsp:cNvSpPr/>
      </dsp:nvSpPr>
      <dsp:spPr>
        <a:xfrm>
          <a:off x="0" y="5840433"/>
          <a:ext cx="7653306" cy="778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C80AA-BEE6-430A-8D9C-1CF40E44C70C}">
      <dsp:nvSpPr>
        <dsp:cNvPr id="0" name=""/>
        <dsp:cNvSpPr/>
      </dsp:nvSpPr>
      <dsp:spPr>
        <a:xfrm>
          <a:off x="235541" y="6015629"/>
          <a:ext cx="428256" cy="428256"/>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A376A-322E-4619-BC4C-9DCF91DA0E58}">
      <dsp:nvSpPr>
        <dsp:cNvPr id="0" name=""/>
        <dsp:cNvSpPr/>
      </dsp:nvSpPr>
      <dsp:spPr>
        <a:xfrm>
          <a:off x="899339" y="5840433"/>
          <a:ext cx="6753966" cy="778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07" tIns="82407" rIns="82407" bIns="82407" numCol="1" spcCol="1270" anchor="ctr" anchorCtr="0">
          <a:noAutofit/>
        </a:bodyPr>
        <a:lstStyle/>
        <a:p>
          <a:pPr marL="0" lvl="0" indent="0" algn="l" defTabSz="711200">
            <a:lnSpc>
              <a:spcPct val="100000"/>
            </a:lnSpc>
            <a:spcBef>
              <a:spcPct val="0"/>
            </a:spcBef>
            <a:spcAft>
              <a:spcPct val="35000"/>
            </a:spcAft>
            <a:buNone/>
          </a:pPr>
          <a:r>
            <a:rPr lang="en-US" sz="1600" b="0" kern="1200"/>
            <a:t>Research Paper cited – Restoration and Management Strategies of Wetlands in Developing Countries  – authored by TV Ramachandra (2001)</a:t>
          </a:r>
          <a:endParaRPr lang="en-US" sz="1600" b="0" kern="1200">
            <a:latin typeface="Calibri Light" panose="020F0302020204030204"/>
          </a:endParaRPr>
        </a:p>
      </dsp:txBody>
      <dsp:txXfrm>
        <a:off x="899339" y="5840433"/>
        <a:ext cx="6753966" cy="7786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0"/>
    </inkml:context>
    <inkml:brush xml:id="br0">
      <inkml:brushProperty name="width" value="0.1" units="cm"/>
      <inkml:brushProperty name="height" value="0.1" units="cm"/>
      <inkml:brushProperty name="color" value="#FFC114"/>
    </inkml:brush>
  </inkml:definitions>
  <inkml:trace contextRef="#ctx0" brushRef="#br0">8784 6376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984"/>
    </inkml:context>
    <inkml:brush xml:id="br0">
      <inkml:brushProperty name="width" value="0.1" units="cm"/>
      <inkml:brushProperty name="height" value="0.1" units="cm"/>
      <inkml:brushProperty name="color" value="#FFC114"/>
    </inkml:brush>
  </inkml:definitions>
  <inkml:trace contextRef="#ctx0" brushRef="#br0">9446 4392 16383 0 0,'7'7'0'0'0,"9"3"0"0"0,2 6 0 0 0,6 0 0 0 0,4-2 0 0 0,6 11 0 0 0,4 0 0 0 0,2-3 0 0 0,1-6 0 0 0,2-5 0 0 0,6 2 0 0 0,3 6 0 0 0,0 0 0 0 0,-3 4 0 0 0,-2-3 0 0 0,-2-4 0 0 0,-2-4 0 0 0,-1-6 0 0 0,0-2 0 0 0,-15-3 0 0 0,-12 6 0 0 0,-15 1 0 0 0,-23 0 0 0 0,-13-1 0 0 0,-8-3 0 0 0,-4 6 0 0 0,-1 1 0 0 0,2-2 0 0 0,0 5 0 0 0,10 8 0 0 0,10 6 0 0 0,10 6 0 0 0,8 4 0 0 0,5 3 0 0 0,4 1 0 0 0,1 1 0 0 0,1 0 0 0 0,0-1 0 0 0,0 1 0 0 0,-8-1 0 0 0,-2-21 0 0 0,-8-15 0 0 0,-1-15 0 0 0,3-20 0 0 0,4-12 0 0 0,-4-14 0 0 0,1-4 0 0 0,2 1 0 0 0,-4 3 0 0 0,1 4 0 0 0,-4 4 0 0 0,0 2 0 0 0,-3 2 0 0 0,1 2 0 0 0,5 0 0 0 0,19 7 0 0 0,15 10 0 0 0,19 15 0 0 0,11 10 0 0 0,-5 19 0 0 0,-15 5 0 0 0,-20 0 0 0 0,-26-6 0 0 0,-10 2 0 0 0,-8-3 0 0 0,-4-5 0 0 0,-3 3 0 0 0,12-1 0 0 0,20-4 0 0 0,17-3 0 0 0,15-3 0 0 0,11-3 0 0 0,6-1 0 0 0,-2-8 0 0 0,-2-3 0 0 0,9 0 0 0 0,-5-5 0 0 0,-7-7 0 0 0,-4-7 0 0 0,-5 9 0 0 0,-14 7 0 0 0,-9 13 0 0 0,-19 7 0 0 0,-12 2 0 0 0,-1 7 0 0 0,4 7 0 0 0,7 7 0 0 0,8 6 0 0 0,5 3 0 0 0,5-12 0 0 0,-5-17 0 0 0,-8-18 0 0 0,-1-14 0 0 0,-4-11 0 0 0,-7-6 0 0 0,2-12 0 0 0,6-3 0 0 0,-2 7 0 0 0,4 12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1"/>
    </inkml:context>
    <inkml:brush xml:id="br0">
      <inkml:brushProperty name="width" value="0.1" units="cm"/>
      <inkml:brushProperty name="height" value="0.1" units="cm"/>
      <inkml:brushProperty name="color" value="#FFC114"/>
    </inkml:brush>
  </inkml:definitions>
  <inkml:trace contextRef="#ctx0" brushRef="#br0">14526 5662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2"/>
    </inkml:context>
    <inkml:brush xml:id="br0">
      <inkml:brushProperty name="width" value="0.1" units="cm"/>
      <inkml:brushProperty name="height" value="0.1" units="cm"/>
      <inkml:brushProperty name="color" value="#FFC114"/>
    </inkml:brush>
  </inkml:definitions>
  <inkml:trace contextRef="#ctx0" brushRef="#br0">14548 5708 16383 0 0,'7'0'0'0'0,"9"0"0"0"0,10 0 0 0 0,6 0 0 0 0,6 0 0 0 0,-4-7 0 0 0,-1-9 0 0 0,-6-10 0 0 0,-14 1 0 0 0,-17 3 0 0 0,-22 7 0 0 0,-13 5 0 0 0,-14 4 0 0 0,-6 11 0 0 0,1 4 0 0 0,10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3"/>
    </inkml:context>
    <inkml:brush xml:id="br0">
      <inkml:brushProperty name="width" value="0.1" units="cm"/>
      <inkml:brushProperty name="height" value="0.1" units="cm"/>
      <inkml:brushProperty name="color" value="#FFC114"/>
    </inkml:brush>
  </inkml:definitions>
  <inkml:trace contextRef="#ctx0" brushRef="#br0">14605 5821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4"/>
    </inkml:context>
    <inkml:brush xml:id="br0">
      <inkml:brushProperty name="width" value="0.1" units="cm"/>
      <inkml:brushProperty name="height" value="0.1" units="cm"/>
      <inkml:brushProperty name="color" value="#FFC114"/>
    </inkml:brush>
  </inkml:definitions>
  <inkml:trace contextRef="#ctx0" brushRef="#br0">14605 5741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5"/>
    </inkml:context>
    <inkml:brush xml:id="br0">
      <inkml:brushProperty name="width" value="0.1" units="cm"/>
      <inkml:brushProperty name="height" value="0.1" units="cm"/>
      <inkml:brushProperty name="color" value="#FFC114"/>
    </inkml:brush>
  </inkml:definitions>
  <inkml:trace contextRef="#ctx0" brushRef="#br0">14340 5636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6"/>
    </inkml:context>
    <inkml:brush xml:id="br0">
      <inkml:brushProperty name="width" value="0.1" units="cm"/>
      <inkml:brushProperty name="height" value="0.1" units="cm"/>
      <inkml:brushProperty name="color" value="#FFC114"/>
    </inkml:brush>
  </inkml:definitions>
  <inkml:trace contextRef="#ctx0" brushRef="#br0">14420 5662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787"/>
    </inkml:context>
    <inkml:brush xml:id="br0">
      <inkml:brushProperty name="width" value="0.1" units="cm"/>
      <inkml:brushProperty name="height" value="0.1" units="cm"/>
      <inkml:brushProperty name="color" value="#FFC114"/>
    </inkml:brush>
  </inkml:definitions>
  <inkml:trace contextRef="#ctx0" brushRef="#br0">14420 5662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15T07:12:53.983"/>
    </inkml:context>
    <inkml:brush xml:id="br0">
      <inkml:brushProperty name="width" value="0.1" units="cm"/>
      <inkml:brushProperty name="height" value="0.1" units="cm"/>
      <inkml:brushProperty name="color" value="#FFC114"/>
    </inkml:brush>
  </inkml:definitions>
  <inkml:trace contextRef="#ctx0" brushRef="#br0">9499 4445 16383 0 0,'0'0'0'0'0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16_FAA927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1A_BDF461F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14A_C8CB72F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microsoft.com/office/2018/10/relationships/comments" Target="../comments/modernComment_125_4E87E2C.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_A06DA579.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128_1FEFC59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3B_4216BFCB.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7.xml"/><Relationship Id="rId3" Type="http://schemas.openxmlformats.org/officeDocument/2006/relationships/image" Target="../media/image7.png"/><Relationship Id="rId7" Type="http://schemas.openxmlformats.org/officeDocument/2006/relationships/customXml" Target="../ink/ink2.xml"/><Relationship Id="rId12" Type="http://schemas.openxmlformats.org/officeDocument/2006/relationships/customXml" Target="../ink/ink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5.xml"/><Relationship Id="rId5" Type="http://schemas.openxmlformats.org/officeDocument/2006/relationships/customXml" Target="../ink/ink1.xml"/><Relationship Id="rId10" Type="http://schemas.openxmlformats.org/officeDocument/2006/relationships/customXml" Target="../ink/ink4.xml"/><Relationship Id="rId4" Type="http://schemas.openxmlformats.org/officeDocument/2006/relationships/image" Target="../media/image8.svg"/><Relationship Id="rId9" Type="http://schemas.openxmlformats.org/officeDocument/2006/relationships/image" Target="../media/image10.png"/><Relationship Id="rId14" Type="http://schemas.openxmlformats.org/officeDocument/2006/relationships/customXml" Target="../ink/ink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4_D28CADDE.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customXml" Target="../ink/ink10.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ustomXml" Target="../ink/ink9.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2B78D7A-DF2D-E54C-45AA-C2567F747D6D}"/>
              </a:ext>
            </a:extLst>
          </p:cNvPr>
          <p:cNvPicPr>
            <a:picLocks noChangeAspect="1"/>
          </p:cNvPicPr>
          <p:nvPr/>
        </p:nvPicPr>
        <p:blipFill rotWithShape="1">
          <a:blip r:embed="rId3"/>
          <a:srcRect l="12184" r="12184"/>
          <a:stretch/>
        </p:blipFill>
        <p:spPr>
          <a:xfrm>
            <a:off x="19" y="11"/>
            <a:ext cx="12191980" cy="6857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ctrTitle"/>
          </p:nvPr>
        </p:nvSpPr>
        <p:spPr>
          <a:xfrm>
            <a:off x="8022021" y="3231931"/>
            <a:ext cx="3852041" cy="1834056"/>
          </a:xfrm>
        </p:spPr>
        <p:txBody>
          <a:bodyPr>
            <a:normAutofit/>
          </a:bodyPr>
          <a:lstStyle/>
          <a:p>
            <a:r>
              <a:rPr lang="en-US" sz="3100" b="1">
                <a:cs typeface="Calibri Light"/>
              </a:rPr>
              <a:t>Comparative Study of water quality of Kalena Agrahara Lake and </a:t>
            </a:r>
            <a:r>
              <a:rPr lang="en-US" sz="3100" b="1" err="1">
                <a:cs typeface="Calibri Light"/>
              </a:rPr>
              <a:t>Hulimavu</a:t>
            </a:r>
            <a:r>
              <a:rPr lang="en-US" sz="3100" b="1">
                <a:cs typeface="Calibri Light"/>
              </a:rPr>
              <a:t> Lake</a:t>
            </a:r>
            <a:endParaRPr lang="en-US" sz="3100" b="1">
              <a:ea typeface="Calibri Light"/>
              <a:cs typeface="Calibri Light"/>
            </a:endParaRP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79D745-0A89-EFFA-1C56-207C39B7B77D}"/>
              </a:ext>
            </a:extLst>
          </p:cNvPr>
          <p:cNvSpPr txBox="1"/>
          <p:nvPr/>
        </p:nvSpPr>
        <p:spPr>
          <a:xfrm>
            <a:off x="8292704" y="5244703"/>
            <a:ext cx="34170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Gauri Sreekumar and Shaarav Raghu (Participated in LAKE 2020) of class 11, Presidency School Bangalore South</a:t>
            </a:r>
            <a:endParaRPr lang="en-US"/>
          </a:p>
        </p:txBody>
      </p:sp>
      <p:pic>
        <p:nvPicPr>
          <p:cNvPr id="6" name="Picture 6">
            <a:extLst>
              <a:ext uri="{FF2B5EF4-FFF2-40B4-BE49-F238E27FC236}">
                <a16:creationId xmlns:a16="http://schemas.microsoft.com/office/drawing/2014/main" id="{5F98D550-FAC9-E6A4-F669-CEEC535F5346}"/>
              </a:ext>
            </a:extLst>
          </p:cNvPr>
          <p:cNvPicPr>
            <a:picLocks noChangeAspect="1"/>
          </p:cNvPicPr>
          <p:nvPr/>
        </p:nvPicPr>
        <p:blipFill>
          <a:blip r:embed="rId4"/>
          <a:stretch>
            <a:fillRect/>
          </a:stretch>
        </p:blipFill>
        <p:spPr>
          <a:xfrm>
            <a:off x="-2381" y="5662162"/>
            <a:ext cx="6959966" cy="1192520"/>
          </a:xfrm>
          <a:prstGeom prst="rect">
            <a:avLst/>
          </a:prstGeom>
        </p:spPr>
      </p:pic>
      <p:pic>
        <p:nvPicPr>
          <p:cNvPr id="4" name="Picture 6" descr="Logo&#10;&#10;Description automatically generated">
            <a:extLst>
              <a:ext uri="{FF2B5EF4-FFF2-40B4-BE49-F238E27FC236}">
                <a16:creationId xmlns:a16="http://schemas.microsoft.com/office/drawing/2014/main" id="{689C075C-225B-E2DB-908F-017A09303669}"/>
              </a:ext>
            </a:extLst>
          </p:cNvPr>
          <p:cNvPicPr>
            <a:picLocks noChangeAspect="1"/>
          </p:cNvPicPr>
          <p:nvPr/>
        </p:nvPicPr>
        <p:blipFill>
          <a:blip r:embed="rId5"/>
          <a:stretch>
            <a:fillRect/>
          </a:stretch>
        </p:blipFill>
        <p:spPr>
          <a:xfrm>
            <a:off x="2319337" y="5659550"/>
            <a:ext cx="2576513" cy="1194370"/>
          </a:xfrm>
          <a:prstGeom prst="rect">
            <a:avLst/>
          </a:prstGeom>
        </p:spPr>
      </p:pic>
      <p:sp>
        <p:nvSpPr>
          <p:cNvPr id="7" name="TextBox 6">
            <a:extLst>
              <a:ext uri="{FF2B5EF4-FFF2-40B4-BE49-F238E27FC236}">
                <a16:creationId xmlns:a16="http://schemas.microsoft.com/office/drawing/2014/main" id="{6D32ED20-8463-CFF4-DDAF-90D3249BE032}"/>
              </a:ext>
            </a:extLst>
          </p:cNvPr>
          <p:cNvSpPr txBox="1"/>
          <p:nvPr/>
        </p:nvSpPr>
        <p:spPr>
          <a:xfrm rot="10800000" flipV="1">
            <a:off x="11335223" y="4692"/>
            <a:ext cx="9051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cs typeface="Calibri"/>
              </a:rPr>
              <a:t>Hulimavu</a:t>
            </a:r>
            <a:r>
              <a:rPr lang="en-US" sz="1400">
                <a:cs typeface="Calibri"/>
              </a:rPr>
              <a:t> Lake</a:t>
            </a:r>
            <a:endParaRPr lang="en-US" sz="1400"/>
          </a:p>
        </p:txBody>
      </p:sp>
    </p:spTree>
    <p:extLst>
      <p:ext uri="{BB962C8B-B14F-4D97-AF65-F5344CB8AC3E}">
        <p14:creationId xmlns:p14="http://schemas.microsoft.com/office/powerpoint/2010/main" val="4205389588"/>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C2F85F-B4A2-3378-9FEA-2078B9AA4607}"/>
              </a:ext>
            </a:extLst>
          </p:cNvPr>
          <p:cNvSpPr>
            <a:spLocks noGrp="1"/>
          </p:cNvSpPr>
          <p:nvPr>
            <p:ph type="title"/>
          </p:nvPr>
        </p:nvSpPr>
        <p:spPr>
          <a:xfrm>
            <a:off x="737559" y="283826"/>
            <a:ext cx="3945148" cy="961165"/>
          </a:xfrm>
        </p:spPr>
        <p:txBody>
          <a:bodyPr>
            <a:normAutofit/>
          </a:bodyPr>
          <a:lstStyle/>
          <a:p>
            <a:r>
              <a:rPr lang="en-US" sz="4000" b="1">
                <a:cs typeface="Calibri Light"/>
              </a:rPr>
              <a:t>Rejuvenation</a:t>
            </a:r>
            <a:r>
              <a:rPr lang="en-US" sz="4000">
                <a:cs typeface="Calibri Light"/>
              </a:rPr>
              <a:t> </a:t>
            </a:r>
            <a:endParaRPr lang="en-US" sz="4000"/>
          </a:p>
        </p:txBody>
      </p:sp>
      <p:graphicFrame>
        <p:nvGraphicFramePr>
          <p:cNvPr id="31" name="Content Placeholder 2">
            <a:extLst>
              <a:ext uri="{FF2B5EF4-FFF2-40B4-BE49-F238E27FC236}">
                <a16:creationId xmlns:a16="http://schemas.microsoft.com/office/drawing/2014/main" id="{CE939CD8-B1E7-226A-FB6D-ED4D4CF634AD}"/>
              </a:ext>
            </a:extLst>
          </p:cNvPr>
          <p:cNvGraphicFramePr>
            <a:graphicFrameLocks noGrp="1"/>
          </p:cNvGraphicFramePr>
          <p:nvPr>
            <p:ph idx="1"/>
            <p:extLst>
              <p:ext uri="{D42A27DB-BD31-4B8C-83A1-F6EECF244321}">
                <p14:modId xmlns:p14="http://schemas.microsoft.com/office/powerpoint/2010/main" val="3508144234"/>
              </p:ext>
            </p:extLst>
          </p:nvPr>
        </p:nvGraphicFramePr>
        <p:xfrm>
          <a:off x="450012" y="1006116"/>
          <a:ext cx="10918165" cy="5200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93BF56F4-9434-D336-E8E9-93A38FD44F63}"/>
              </a:ext>
            </a:extLst>
          </p:cNvPr>
          <p:cNvSpPr txBox="1"/>
          <p:nvPr/>
        </p:nvSpPr>
        <p:spPr>
          <a:xfrm>
            <a:off x="10610273" y="6546273"/>
            <a:ext cx="15817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Source – Zee News</a:t>
            </a:r>
            <a:endParaRPr lang="en-US" sz="1400"/>
          </a:p>
        </p:txBody>
      </p:sp>
    </p:spTree>
    <p:extLst>
      <p:ext uri="{BB962C8B-B14F-4D97-AF65-F5344CB8AC3E}">
        <p14:creationId xmlns:p14="http://schemas.microsoft.com/office/powerpoint/2010/main" val="381337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ree, outdoor, ground, water&#10;&#10;Description automatically generated">
            <a:extLst>
              <a:ext uri="{FF2B5EF4-FFF2-40B4-BE49-F238E27FC236}">
                <a16:creationId xmlns:a16="http://schemas.microsoft.com/office/drawing/2014/main" id="{ADC72DB6-E671-1B8F-E6C5-FC0647183700}"/>
              </a:ext>
            </a:extLst>
          </p:cNvPr>
          <p:cNvPicPr>
            <a:picLocks noGrp="1" noChangeAspect="1"/>
          </p:cNvPicPr>
          <p:nvPr>
            <p:ph idx="1"/>
          </p:nvPr>
        </p:nvPicPr>
        <p:blipFill rotWithShape="1">
          <a:blip r:embed="rId2"/>
          <a:srcRect r="444"/>
          <a:stretch/>
        </p:blipFill>
        <p:spPr>
          <a:xfrm>
            <a:off x="20" y="10"/>
            <a:ext cx="12191980" cy="6857990"/>
          </a:xfrm>
          <a:prstGeom prst="rect">
            <a:avLst/>
          </a:prstGeom>
        </p:spPr>
      </p:pic>
      <p:sp>
        <p:nvSpPr>
          <p:cNvPr id="12"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1034817-780E-C5B4-C127-878DA49F526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cs typeface="Calibri Light"/>
              </a:rPr>
              <a:t>Before Rejuvenation</a:t>
            </a:r>
            <a:endParaRPr lang="en-US" sz="3600" b="1">
              <a:solidFill>
                <a:schemeClr val="tx1">
                  <a:lumMod val="85000"/>
                  <a:lumOff val="15000"/>
                </a:schemeClr>
              </a:solidFill>
              <a:ea typeface="Calibri Light"/>
              <a:cs typeface="Calibri Light"/>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CE259F1-0CD2-0A79-0ED8-817C71F4290D}"/>
              </a:ext>
            </a:extLst>
          </p:cNvPr>
          <p:cNvSpPr txBox="1"/>
          <p:nvPr/>
        </p:nvSpPr>
        <p:spPr>
          <a:xfrm>
            <a:off x="10056090" y="6488545"/>
            <a:ext cx="21359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cs typeface="Calibri"/>
              </a:rPr>
              <a:t>Image Source – The Hindu</a:t>
            </a:r>
            <a:endParaRPr lang="en-US" sz="1400" b="1"/>
          </a:p>
        </p:txBody>
      </p:sp>
    </p:spTree>
    <p:extLst>
      <p:ext uri="{BB962C8B-B14F-4D97-AF65-F5344CB8AC3E}">
        <p14:creationId xmlns:p14="http://schemas.microsoft.com/office/powerpoint/2010/main" val="155778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10B8-714D-F2BA-4E73-C31B807CE655}"/>
              </a:ext>
            </a:extLst>
          </p:cNvPr>
          <p:cNvSpPr>
            <a:spLocks noGrp="1"/>
          </p:cNvSpPr>
          <p:nvPr>
            <p:ph type="title"/>
          </p:nvPr>
        </p:nvSpPr>
        <p:spPr/>
        <p:txBody>
          <a:bodyPr/>
          <a:lstStyle/>
          <a:p>
            <a:endParaRPr lang="en-US"/>
          </a:p>
        </p:txBody>
      </p:sp>
      <p:pic>
        <p:nvPicPr>
          <p:cNvPr id="4" name="Picture 4" descr="A picture containing text, different, outdoor, same&#10;&#10;Description automatically generated">
            <a:extLst>
              <a:ext uri="{FF2B5EF4-FFF2-40B4-BE49-F238E27FC236}">
                <a16:creationId xmlns:a16="http://schemas.microsoft.com/office/drawing/2014/main" id="{E5C7D177-24AC-56F8-3740-53CD41517800}"/>
              </a:ext>
            </a:extLst>
          </p:cNvPr>
          <p:cNvPicPr>
            <a:picLocks noGrp="1" noChangeAspect="1"/>
          </p:cNvPicPr>
          <p:nvPr>
            <p:ph idx="1"/>
          </p:nvPr>
        </p:nvPicPr>
        <p:blipFill>
          <a:blip r:embed="rId2"/>
          <a:stretch>
            <a:fillRect/>
          </a:stretch>
        </p:blipFill>
        <p:spPr>
          <a:xfrm>
            <a:off x="553457" y="522381"/>
            <a:ext cx="10731207" cy="6247561"/>
          </a:xfrm>
        </p:spPr>
      </p:pic>
      <p:sp>
        <p:nvSpPr>
          <p:cNvPr id="5" name="TextBox 4">
            <a:extLst>
              <a:ext uri="{FF2B5EF4-FFF2-40B4-BE49-F238E27FC236}">
                <a16:creationId xmlns:a16="http://schemas.microsoft.com/office/drawing/2014/main" id="{5B75F490-3551-081A-C4AD-7CF02D4FFE9A}"/>
              </a:ext>
            </a:extLst>
          </p:cNvPr>
          <p:cNvSpPr txBox="1"/>
          <p:nvPr/>
        </p:nvSpPr>
        <p:spPr>
          <a:xfrm>
            <a:off x="1363807" y="228117"/>
            <a:ext cx="88869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RESTORATION OF THE KALENA AGRAHARA LAKE</a:t>
            </a:r>
            <a:endParaRPr lang="en-US" sz="3200" b="1"/>
          </a:p>
        </p:txBody>
      </p:sp>
      <p:sp>
        <p:nvSpPr>
          <p:cNvPr id="3" name="TextBox 2">
            <a:extLst>
              <a:ext uri="{FF2B5EF4-FFF2-40B4-BE49-F238E27FC236}">
                <a16:creationId xmlns:a16="http://schemas.microsoft.com/office/drawing/2014/main" id="{690A7A43-BB66-316F-B154-518899F21821}"/>
              </a:ext>
            </a:extLst>
          </p:cNvPr>
          <p:cNvSpPr txBox="1"/>
          <p:nvPr/>
        </p:nvSpPr>
        <p:spPr>
          <a:xfrm>
            <a:off x="9755909" y="6488545"/>
            <a:ext cx="24014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Source - Zee News, TOI</a:t>
            </a:r>
            <a:endParaRPr lang="en-US"/>
          </a:p>
        </p:txBody>
      </p:sp>
    </p:spTree>
    <p:extLst>
      <p:ext uri="{BB962C8B-B14F-4D97-AF65-F5344CB8AC3E}">
        <p14:creationId xmlns:p14="http://schemas.microsoft.com/office/powerpoint/2010/main" val="3682243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8734C25A-6362-3FAF-AC05-1F63C0EF6EFA}"/>
              </a:ext>
            </a:extLst>
          </p:cNvPr>
          <p:cNvSpPr txBox="1"/>
          <p:nvPr/>
        </p:nvSpPr>
        <p:spPr>
          <a:xfrm>
            <a:off x="152418" y="2821219"/>
            <a:ext cx="3058623" cy="34075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4000" b="1"/>
              <a:t>After Rejuvenation</a:t>
            </a:r>
            <a:endParaRPr lang="en-US" sz="4000"/>
          </a:p>
        </p:txBody>
      </p:sp>
      <p:pic>
        <p:nvPicPr>
          <p:cNvPr id="5" name="Picture 5">
            <a:extLst>
              <a:ext uri="{FF2B5EF4-FFF2-40B4-BE49-F238E27FC236}">
                <a16:creationId xmlns:a16="http://schemas.microsoft.com/office/drawing/2014/main" id="{D1E2E843-8D04-A7BB-2CCD-8EB127EFCC7D}"/>
              </a:ext>
            </a:extLst>
          </p:cNvPr>
          <p:cNvPicPr>
            <a:picLocks noChangeAspect="1"/>
          </p:cNvPicPr>
          <p:nvPr/>
        </p:nvPicPr>
        <p:blipFill rotWithShape="1">
          <a:blip r:embed="rId2"/>
          <a:srcRect t="2101" r="2" b="16108"/>
          <a:stretch/>
        </p:blipFill>
        <p:spPr>
          <a:xfrm>
            <a:off x="3457093" y="10"/>
            <a:ext cx="8734907" cy="3420140"/>
          </a:xfrm>
          <a:prstGeom prst="rect">
            <a:avLst/>
          </a:prstGeom>
        </p:spPr>
      </p:pic>
      <p:pic>
        <p:nvPicPr>
          <p:cNvPr id="4" name="Picture 4">
            <a:extLst>
              <a:ext uri="{FF2B5EF4-FFF2-40B4-BE49-F238E27FC236}">
                <a16:creationId xmlns:a16="http://schemas.microsoft.com/office/drawing/2014/main" id="{73FF6389-1A48-05BF-5932-225ACCE9DD05}"/>
              </a:ext>
            </a:extLst>
          </p:cNvPr>
          <p:cNvPicPr>
            <a:picLocks noGrp="1" noChangeAspect="1"/>
          </p:cNvPicPr>
          <p:nvPr>
            <p:ph idx="1"/>
          </p:nvPr>
        </p:nvPicPr>
        <p:blipFill rotWithShape="1">
          <a:blip r:embed="rId3"/>
          <a:srcRect r="-2" b="4182"/>
          <a:stretch/>
        </p:blipFill>
        <p:spPr>
          <a:xfrm>
            <a:off x="3459186" y="3450140"/>
            <a:ext cx="8732814" cy="3407860"/>
          </a:xfrm>
          <a:prstGeom prst="rect">
            <a:avLst/>
          </a:prstGeom>
        </p:spPr>
      </p:pic>
    </p:spTree>
    <p:extLst>
      <p:ext uri="{BB962C8B-B14F-4D97-AF65-F5344CB8AC3E}">
        <p14:creationId xmlns:p14="http://schemas.microsoft.com/office/powerpoint/2010/main" val="393864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90596-7453-45CE-AD92-3677DE8738BC}"/>
              </a:ext>
            </a:extLst>
          </p:cNvPr>
          <p:cNvSpPr>
            <a:spLocks noGrp="1"/>
          </p:cNvSpPr>
          <p:nvPr>
            <p:ph type="title"/>
          </p:nvPr>
        </p:nvSpPr>
        <p:spPr>
          <a:xfrm>
            <a:off x="235976" y="345810"/>
            <a:ext cx="6030044" cy="6272876"/>
          </a:xfrm>
        </p:spPr>
        <p:txBody>
          <a:bodyPr>
            <a:normAutofit fontScale="90000"/>
          </a:bodyPr>
          <a:lstStyle/>
          <a:p>
            <a:r>
              <a:rPr lang="en-US" b="1">
                <a:cs typeface="Calibri Light"/>
              </a:rPr>
              <a:t>Objective </a:t>
            </a:r>
            <a:br>
              <a:rPr lang="en-US" b="1">
                <a:cs typeface="Calibri Light"/>
              </a:rPr>
            </a:br>
            <a:r>
              <a:rPr lang="en-US">
                <a:cs typeface="Calibri Light"/>
              </a:rPr>
              <a:t>-To compare the water quality of Kalena Agrahara and </a:t>
            </a:r>
            <a:r>
              <a:rPr lang="en-US" err="1">
                <a:cs typeface="Calibri Light"/>
              </a:rPr>
              <a:t>Hulimavu</a:t>
            </a:r>
            <a:r>
              <a:rPr lang="en-US">
                <a:cs typeface="Calibri Light"/>
              </a:rPr>
              <a:t> lake.</a:t>
            </a:r>
            <a:br>
              <a:rPr lang="en-US">
                <a:cs typeface="Calibri Light"/>
              </a:rPr>
            </a:br>
            <a:r>
              <a:rPr lang="en-US">
                <a:cs typeface="Calibri Light"/>
              </a:rPr>
              <a:t>- Understand the wider problem and suggest an approach to create an optimal lake that is sustainable in the urban landscape of Bengaluru.</a:t>
            </a:r>
            <a:endParaRPr lang="en-US">
              <a:ea typeface="Calibri Light" panose="020F0302020204030204"/>
              <a:cs typeface="Calibri Light"/>
            </a:endParaRP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32332A4F-E650-927D-E614-6DE7004E385A}"/>
              </a:ext>
            </a:extLst>
          </p:cNvPr>
          <p:cNvPicPr>
            <a:picLocks noChangeAspect="1"/>
          </p:cNvPicPr>
          <p:nvPr/>
        </p:nvPicPr>
        <p:blipFill rotWithShape="1">
          <a:blip r:embed="rId3"/>
          <a:srcRect t="2025" r="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5">
            <a:extLst>
              <a:ext uri="{FF2B5EF4-FFF2-40B4-BE49-F238E27FC236}">
                <a16:creationId xmlns:a16="http://schemas.microsoft.com/office/drawing/2014/main" id="{86824DA1-A6C4-3C0F-7840-8EFD9A654EDC}"/>
              </a:ext>
            </a:extLst>
          </p:cNvPr>
          <p:cNvPicPr>
            <a:picLocks noChangeAspect="1"/>
          </p:cNvPicPr>
          <p:nvPr/>
        </p:nvPicPr>
        <p:blipFill rotWithShape="1">
          <a:blip r:embed="rId4"/>
          <a:srcRect t="21583" r="-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TextBox 2">
            <a:extLst>
              <a:ext uri="{FF2B5EF4-FFF2-40B4-BE49-F238E27FC236}">
                <a16:creationId xmlns:a16="http://schemas.microsoft.com/office/drawing/2014/main" id="{63127934-427D-9894-069C-7230294A24C5}"/>
              </a:ext>
            </a:extLst>
          </p:cNvPr>
          <p:cNvSpPr txBox="1"/>
          <p:nvPr/>
        </p:nvSpPr>
        <p:spPr>
          <a:xfrm>
            <a:off x="8572500" y="0"/>
            <a:ext cx="1422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err="1">
                <a:cs typeface="Calibri"/>
              </a:rPr>
              <a:t>Hulimavu</a:t>
            </a:r>
            <a:endParaRPr lang="en-US" sz="1200" err="1"/>
          </a:p>
        </p:txBody>
      </p:sp>
      <p:sp>
        <p:nvSpPr>
          <p:cNvPr id="6" name="TextBox 5">
            <a:extLst>
              <a:ext uri="{FF2B5EF4-FFF2-40B4-BE49-F238E27FC236}">
                <a16:creationId xmlns:a16="http://schemas.microsoft.com/office/drawing/2014/main" id="{2351BC99-18EE-1516-B97B-35BC74C32A76}"/>
              </a:ext>
            </a:extLst>
          </p:cNvPr>
          <p:cNvSpPr txBox="1"/>
          <p:nvPr/>
        </p:nvSpPr>
        <p:spPr>
          <a:xfrm>
            <a:off x="10998200" y="6578600"/>
            <a:ext cx="19431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Kalena Agrahara</a:t>
            </a:r>
            <a:endParaRPr lang="en-US" sz="1200"/>
          </a:p>
        </p:txBody>
      </p:sp>
    </p:spTree>
    <p:extLst>
      <p:ext uri="{BB962C8B-B14F-4D97-AF65-F5344CB8AC3E}">
        <p14:creationId xmlns:p14="http://schemas.microsoft.com/office/powerpoint/2010/main" val="3186909683"/>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E04A1-DC78-129A-B0DC-EB48EB78F5E2}"/>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4200" b="1" kern="1200">
                <a:solidFill>
                  <a:schemeClr val="tx1"/>
                </a:solidFill>
                <a:latin typeface="+mj-lt"/>
                <a:ea typeface="+mj-ea"/>
                <a:cs typeface="+mj-cs"/>
              </a:rPr>
              <a:t>Water Quality:</a:t>
            </a:r>
            <a:br>
              <a:rPr lang="en-US" sz="4200" b="1" kern="1200">
                <a:solidFill>
                  <a:schemeClr val="tx1"/>
                </a:solidFill>
                <a:latin typeface="+mj-lt"/>
                <a:ea typeface="+mj-ea"/>
                <a:cs typeface="+mj-cs"/>
              </a:rPr>
            </a:br>
            <a:r>
              <a:rPr lang="en-US" sz="4200" b="1" kern="1200">
                <a:solidFill>
                  <a:schemeClr val="tx1"/>
                </a:solidFill>
                <a:latin typeface="+mj-lt"/>
                <a:ea typeface="+mj-ea"/>
                <a:cs typeface="+mj-cs"/>
              </a:rPr>
              <a:t>Parameters</a:t>
            </a:r>
            <a:endParaRPr lang="en-US" sz="4200" kern="1200">
              <a:solidFill>
                <a:schemeClr val="tx1"/>
              </a:solidFill>
              <a:latin typeface="+mj-lt"/>
              <a:ea typeface="+mj-ea"/>
              <a:cs typeface="+mj-cs"/>
            </a:endParaRPr>
          </a:p>
        </p:txBody>
      </p:sp>
      <p:sp>
        <p:nvSpPr>
          <p:cNvPr id="5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581C167-5947-3D9C-EA58-8F1D660996B5}"/>
              </a:ext>
            </a:extLst>
          </p:cNvPr>
          <p:cNvSpPr txBox="1"/>
          <p:nvPr/>
        </p:nvSpPr>
        <p:spPr>
          <a:xfrm>
            <a:off x="1444" y="6340077"/>
            <a:ext cx="12110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ea typeface="+mn-lt"/>
                <a:cs typeface="+mn-lt"/>
              </a:rPr>
              <a:t>                                                                                                                                                                    </a:t>
            </a:r>
            <a:r>
              <a:rPr lang="en-US" sz="1400">
                <a:ea typeface="+mn-lt"/>
                <a:cs typeface="+mn-lt"/>
              </a:rPr>
              <a:t>Source – E-Workshop - 'Know your Ecosystem'</a:t>
            </a:r>
            <a:endParaRPr lang="en-US" sz="1400">
              <a:cs typeface="Calibri"/>
            </a:endParaRPr>
          </a:p>
        </p:txBody>
      </p:sp>
      <p:graphicFrame>
        <p:nvGraphicFramePr>
          <p:cNvPr id="53" name="TextBox 19">
            <a:extLst>
              <a:ext uri="{FF2B5EF4-FFF2-40B4-BE49-F238E27FC236}">
                <a16:creationId xmlns:a16="http://schemas.microsoft.com/office/drawing/2014/main" id="{F8A36AA4-7CFB-E01E-788C-0E78C368A005}"/>
              </a:ext>
            </a:extLst>
          </p:cNvPr>
          <p:cNvGraphicFramePr/>
          <p:nvPr>
            <p:extLst>
              <p:ext uri="{D42A27DB-BD31-4B8C-83A1-F6EECF244321}">
                <p14:modId xmlns:p14="http://schemas.microsoft.com/office/powerpoint/2010/main" val="363291363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8776432"/>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5" name="Group 24">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26" name="Rectangle 25">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Freeform: Shape 28">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 name="Rectangle 3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C0640DB-7D79-5478-7251-B75031AFCC51}"/>
              </a:ext>
            </a:extLst>
          </p:cNvPr>
          <p:cNvSpPr>
            <a:spLocks noGrp="1"/>
          </p:cNvSpPr>
          <p:nvPr>
            <p:ph type="title"/>
          </p:nvPr>
        </p:nvSpPr>
        <p:spPr>
          <a:xfrm>
            <a:off x="452887" y="458637"/>
            <a:ext cx="9906000" cy="843950"/>
          </a:xfrm>
        </p:spPr>
        <p:txBody>
          <a:bodyPr anchor="t">
            <a:normAutofit/>
          </a:bodyPr>
          <a:lstStyle/>
          <a:p>
            <a:r>
              <a:rPr lang="en-US" sz="4200" b="1">
                <a:cs typeface="Calibri Light"/>
              </a:rPr>
              <a:t>Materials and Methods</a:t>
            </a:r>
            <a:endParaRPr lang="en-US" sz="4200"/>
          </a:p>
        </p:txBody>
      </p:sp>
      <p:graphicFrame>
        <p:nvGraphicFramePr>
          <p:cNvPr id="4" name="Diagram 4">
            <a:extLst>
              <a:ext uri="{FF2B5EF4-FFF2-40B4-BE49-F238E27FC236}">
                <a16:creationId xmlns:a16="http://schemas.microsoft.com/office/drawing/2014/main" id="{A12E5D56-3484-DBB2-B656-75EF7FED0086}"/>
              </a:ext>
            </a:extLst>
          </p:cNvPr>
          <p:cNvGraphicFramePr>
            <a:graphicFrameLocks noGrp="1"/>
          </p:cNvGraphicFramePr>
          <p:nvPr>
            <p:ph idx="1"/>
            <p:extLst>
              <p:ext uri="{D42A27DB-BD31-4B8C-83A1-F6EECF244321}">
                <p14:modId xmlns:p14="http://schemas.microsoft.com/office/powerpoint/2010/main" val="999569142"/>
              </p:ext>
            </p:extLst>
          </p:nvPr>
        </p:nvGraphicFramePr>
        <p:xfrm>
          <a:off x="425381" y="1211678"/>
          <a:ext cx="11310856" cy="5261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345516"/>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drink, counter, cluttered&#10;&#10;Description automatically generated">
            <a:extLst>
              <a:ext uri="{FF2B5EF4-FFF2-40B4-BE49-F238E27FC236}">
                <a16:creationId xmlns:a16="http://schemas.microsoft.com/office/drawing/2014/main" id="{B3AA456E-5233-67CB-F36E-4B6B3C20EE5B}"/>
              </a:ext>
            </a:extLst>
          </p:cNvPr>
          <p:cNvPicPr>
            <a:picLocks noChangeAspect="1"/>
          </p:cNvPicPr>
          <p:nvPr/>
        </p:nvPicPr>
        <p:blipFill rotWithShape="1">
          <a:blip r:embed="rId2"/>
          <a:srcRect r="3538" b="1"/>
          <a:stretch/>
        </p:blipFill>
        <p:spPr>
          <a:xfrm>
            <a:off x="20" y="1282"/>
            <a:ext cx="12191980" cy="6856718"/>
          </a:xfrm>
          <a:prstGeom prst="rect">
            <a:avLst/>
          </a:prstGeom>
        </p:spPr>
      </p:pic>
    </p:spTree>
    <p:extLst>
      <p:ext uri="{BB962C8B-B14F-4D97-AF65-F5344CB8AC3E}">
        <p14:creationId xmlns:p14="http://schemas.microsoft.com/office/powerpoint/2010/main" val="2600733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 preparing&#10;&#10;Description automatically generated">
            <a:extLst>
              <a:ext uri="{FF2B5EF4-FFF2-40B4-BE49-F238E27FC236}">
                <a16:creationId xmlns:a16="http://schemas.microsoft.com/office/drawing/2014/main" id="{C6AEF226-FBE8-4DFC-1563-131F4B6C0CE4}"/>
              </a:ext>
            </a:extLst>
          </p:cNvPr>
          <p:cNvPicPr>
            <a:picLocks noGrp="1" noChangeAspect="1"/>
          </p:cNvPicPr>
          <p:nvPr>
            <p:ph idx="1"/>
          </p:nvPr>
        </p:nvPicPr>
        <p:blipFill rotWithShape="1">
          <a:blip r:embed="rId2"/>
          <a:srcRect r="-2" b="20028"/>
          <a:stretch/>
        </p:blipFill>
        <p:spPr>
          <a:xfrm>
            <a:off x="1656201" y="643466"/>
            <a:ext cx="3269248" cy="5571066"/>
          </a:xfrm>
          <a:prstGeom prst="rect">
            <a:avLst/>
          </a:prstGeom>
          <a:solidFill>
            <a:srgbClr val="FFFFFF">
              <a:shade val="85000"/>
            </a:srgbClr>
          </a:solidFill>
        </p:spPr>
      </p:pic>
      <p:cxnSp>
        <p:nvCxnSpPr>
          <p:cNvPr id="23" name="Straight Connector 1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text, person, indoor&#10;&#10;Description automatically generated">
            <a:extLst>
              <a:ext uri="{FF2B5EF4-FFF2-40B4-BE49-F238E27FC236}">
                <a16:creationId xmlns:a16="http://schemas.microsoft.com/office/drawing/2014/main" id="{453995A9-78EF-077A-E90C-8B5D480587E3}"/>
              </a:ext>
            </a:extLst>
          </p:cNvPr>
          <p:cNvPicPr>
            <a:picLocks noChangeAspect="1"/>
          </p:cNvPicPr>
          <p:nvPr/>
        </p:nvPicPr>
        <p:blipFill rotWithShape="1">
          <a:blip r:embed="rId3"/>
          <a:srcRect r="2" b="20415"/>
          <a:stretch/>
        </p:blipFill>
        <p:spPr>
          <a:xfrm>
            <a:off x="7279223" y="643467"/>
            <a:ext cx="3243903" cy="5571066"/>
          </a:xfrm>
          <a:prstGeom prst="rect">
            <a:avLst/>
          </a:prstGeom>
        </p:spPr>
      </p:pic>
    </p:spTree>
    <p:extLst>
      <p:ext uri="{BB962C8B-B14F-4D97-AF65-F5344CB8AC3E}">
        <p14:creationId xmlns:p14="http://schemas.microsoft.com/office/powerpoint/2010/main" val="178914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2" descr="A picture containing person, outdoor, ground, tree&#10;&#10;Description automatically generated">
            <a:extLst>
              <a:ext uri="{FF2B5EF4-FFF2-40B4-BE49-F238E27FC236}">
                <a16:creationId xmlns:a16="http://schemas.microsoft.com/office/drawing/2014/main" id="{4071352B-89E4-6FDA-DD5A-19890F755F84}"/>
              </a:ext>
            </a:extLst>
          </p:cNvPr>
          <p:cNvPicPr>
            <a:picLocks noChangeAspect="1"/>
          </p:cNvPicPr>
          <p:nvPr/>
        </p:nvPicPr>
        <p:blipFill rotWithShape="1">
          <a:blip r:embed="rId2"/>
          <a:srcRect r="3736" b="-2"/>
          <a:stretch/>
        </p:blipFill>
        <p:spPr>
          <a:xfrm rot="21480000">
            <a:off x="1137837" y="1003258"/>
            <a:ext cx="9916327" cy="4764396"/>
          </a:xfrm>
          <a:prstGeom prst="rect">
            <a:avLst/>
          </a:prstGeom>
        </p:spPr>
      </p:pic>
    </p:spTree>
    <p:extLst>
      <p:ext uri="{BB962C8B-B14F-4D97-AF65-F5344CB8AC3E}">
        <p14:creationId xmlns:p14="http://schemas.microsoft.com/office/powerpoint/2010/main" val="2158367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C7261075-7359-18E4-0A73-8A16F67DE810}"/>
              </a:ext>
            </a:extLst>
          </p:cNvPr>
          <p:cNvPicPr>
            <a:picLocks noChangeAspect="1"/>
          </p:cNvPicPr>
          <p:nvPr/>
        </p:nvPicPr>
        <p:blipFill rotWithShape="1">
          <a:blip r:embed="rId3"/>
          <a:srcRect l="25611" r="22659" b="-1"/>
          <a:stretch/>
        </p:blipFill>
        <p:spPr>
          <a:xfrm>
            <a:off x="20" y="10"/>
            <a:ext cx="540122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3" name="Content Placeholder 52">
            <a:extLst>
              <a:ext uri="{FF2B5EF4-FFF2-40B4-BE49-F238E27FC236}">
                <a16:creationId xmlns:a16="http://schemas.microsoft.com/office/drawing/2014/main" id="{B4E24297-6543-ECCC-6958-C3A10B23D012}"/>
              </a:ext>
            </a:extLst>
          </p:cNvPr>
          <p:cNvSpPr>
            <a:spLocks noGrp="1"/>
          </p:cNvSpPr>
          <p:nvPr>
            <p:ph idx="1"/>
          </p:nvPr>
        </p:nvSpPr>
        <p:spPr>
          <a:xfrm>
            <a:off x="5187929" y="350020"/>
            <a:ext cx="6740513" cy="5575339"/>
          </a:xfrm>
        </p:spPr>
        <p:txBody>
          <a:bodyPr vert="horz" lIns="91440" tIns="45720" rIns="91440" bIns="45720" rtlCol="0" anchor="t">
            <a:noAutofit/>
          </a:bodyPr>
          <a:lstStyle/>
          <a:p>
            <a:pPr marL="0" indent="0">
              <a:buNone/>
            </a:pPr>
            <a:endParaRPr lang="en-US" sz="1900">
              <a:cs typeface="Calibri"/>
            </a:endParaRPr>
          </a:p>
          <a:p>
            <a:r>
              <a:rPr lang="en-US" sz="2400">
                <a:cs typeface="Calibri"/>
              </a:rPr>
              <a:t>We have historical and traditional links to lakes. They ease the impact of floods and droughts, replenish ground water, bring in recreation and tourism. </a:t>
            </a:r>
            <a:r>
              <a:rPr lang="en-US" sz="2400">
                <a:ea typeface="+mn-lt"/>
                <a:cs typeface="+mn-lt"/>
              </a:rPr>
              <a:t> Lakes provide environmental, social and economical services apart from suiting our domestic needs.</a:t>
            </a:r>
            <a:endParaRPr lang="en-US" sz="2400">
              <a:ea typeface="Calibri"/>
              <a:cs typeface="Calibri"/>
            </a:endParaRPr>
          </a:p>
          <a:p>
            <a:r>
              <a:rPr lang="en-US" sz="2400">
                <a:cs typeface="Calibri"/>
              </a:rPr>
              <a:t>Rapid urbanization has impacted these lakes and its water quantitatively and qualitatively. Some lakes have completely disappeared, others reduced to pools, some encroached upon, some in stages of deterioration, some dried up, some have been leased. </a:t>
            </a:r>
            <a:endParaRPr lang="en-US" sz="2400">
              <a:ea typeface="+mn-lt"/>
              <a:cs typeface="+mn-lt"/>
            </a:endParaRPr>
          </a:p>
          <a:p>
            <a:r>
              <a:rPr lang="en-US" sz="2400">
                <a:cs typeface="Calibri"/>
              </a:rPr>
              <a:t>Many lakes in the city lack adequate infrastructure like sewage treatment plants, waste management etc.</a:t>
            </a:r>
            <a:endParaRPr lang="en-US" sz="2400">
              <a:ea typeface="Calibri"/>
              <a:cs typeface="Calibri"/>
            </a:endParaRPr>
          </a:p>
        </p:txBody>
      </p:sp>
      <p:sp>
        <p:nvSpPr>
          <p:cNvPr id="10" name="TextBox 9">
            <a:extLst>
              <a:ext uri="{FF2B5EF4-FFF2-40B4-BE49-F238E27FC236}">
                <a16:creationId xmlns:a16="http://schemas.microsoft.com/office/drawing/2014/main" id="{905C6F35-63F5-C489-C91D-F13C5315E845}"/>
              </a:ext>
            </a:extLst>
          </p:cNvPr>
          <p:cNvSpPr txBox="1"/>
          <p:nvPr/>
        </p:nvSpPr>
        <p:spPr>
          <a:xfrm>
            <a:off x="8197453" y="4464843"/>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9D7D790B-5D5D-803D-3CCA-ED2F72D191EC}"/>
              </a:ext>
            </a:extLst>
          </p:cNvPr>
          <p:cNvSpPr txBox="1"/>
          <p:nvPr/>
        </p:nvSpPr>
        <p:spPr>
          <a:xfrm>
            <a:off x="5399775" y="1536"/>
            <a:ext cx="46100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cs typeface="Calibri"/>
              </a:rPr>
              <a:t>Introduction</a:t>
            </a:r>
            <a:endParaRPr lang="en-US" sz="4000" b="1"/>
          </a:p>
        </p:txBody>
      </p:sp>
      <p:sp>
        <p:nvSpPr>
          <p:cNvPr id="2" name="TextBox 1">
            <a:extLst>
              <a:ext uri="{FF2B5EF4-FFF2-40B4-BE49-F238E27FC236}">
                <a16:creationId xmlns:a16="http://schemas.microsoft.com/office/drawing/2014/main" id="{8F459313-1F59-D699-5F28-309810486435}"/>
              </a:ext>
            </a:extLst>
          </p:cNvPr>
          <p:cNvSpPr txBox="1"/>
          <p:nvPr/>
        </p:nvSpPr>
        <p:spPr>
          <a:xfrm>
            <a:off x="186612" y="6400858"/>
            <a:ext cx="2567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Kalena Agrahara Lake</a:t>
            </a:r>
            <a:endParaRPr lang="en-US"/>
          </a:p>
        </p:txBody>
      </p:sp>
    </p:spTree>
    <p:extLst>
      <p:ext uri="{BB962C8B-B14F-4D97-AF65-F5344CB8AC3E}">
        <p14:creationId xmlns:p14="http://schemas.microsoft.com/office/powerpoint/2010/main" val="2691540345"/>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86824DA1-A6C4-3C0F-7840-8EFD9A654EDC}"/>
              </a:ext>
            </a:extLst>
          </p:cNvPr>
          <p:cNvPicPr>
            <a:picLocks noChangeAspect="1"/>
          </p:cNvPicPr>
          <p:nvPr/>
        </p:nvPicPr>
        <p:blipFill rotWithShape="1">
          <a:blip r:embed="rId2">
            <a:alphaModFix amt="40000"/>
          </a:blip>
          <a:srcRect t="28389" r="-1" b="2180"/>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81A90596-7453-45CE-AD92-3677DE8738BC}"/>
              </a:ext>
            </a:extLst>
          </p:cNvPr>
          <p:cNvSpPr>
            <a:spLocks noGrp="1"/>
          </p:cNvSpPr>
          <p:nvPr>
            <p:ph type="title"/>
          </p:nvPr>
        </p:nvSpPr>
        <p:spPr>
          <a:xfrm>
            <a:off x="6556100" y="294539"/>
            <a:ext cx="4972511" cy="5926723"/>
          </a:xfrm>
        </p:spPr>
        <p:txBody>
          <a:bodyPr vert="horz" lIns="91440" tIns="45720" rIns="91440" bIns="45720" rtlCol="0" anchor="b">
            <a:normAutofit/>
          </a:bodyPr>
          <a:lstStyle/>
          <a:p>
            <a:r>
              <a:rPr lang="en-US" sz="6600" kern="1200">
                <a:latin typeface="+mj-lt"/>
                <a:ea typeface="+mj-ea"/>
                <a:cs typeface="+mj-cs"/>
              </a:rPr>
              <a:t>Results and Discussions</a:t>
            </a:r>
            <a:r>
              <a:rPr lang="en-US" sz="6600"/>
              <a:t> (Comparative analysis of water Samples)</a:t>
            </a:r>
            <a:endParaRPr lang="en-US" sz="6600" kern="1200">
              <a:latin typeface="+mj-lt"/>
              <a:ea typeface="+mj-ea"/>
              <a:cs typeface="+mj-cs"/>
            </a:endParaRPr>
          </a:p>
        </p:txBody>
      </p:sp>
      <p:sp>
        <p:nvSpPr>
          <p:cNvPr id="38" name="Freeform: Shape 37">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32332A4F-E650-927D-E614-6DE7004E385A}"/>
              </a:ext>
            </a:extLst>
          </p:cNvPr>
          <p:cNvPicPr>
            <a:picLocks noChangeAspect="1"/>
          </p:cNvPicPr>
          <p:nvPr/>
        </p:nvPicPr>
        <p:blipFill rotWithShape="1">
          <a:blip r:embed="rId3"/>
          <a:srcRect l="3253" r="9416" b="-2"/>
          <a:stretch/>
        </p:blipFill>
        <p:spPr>
          <a:xfrm>
            <a:off x="20" y="10"/>
            <a:ext cx="6095980" cy="685799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6" name="TextBox 5">
            <a:extLst>
              <a:ext uri="{FF2B5EF4-FFF2-40B4-BE49-F238E27FC236}">
                <a16:creationId xmlns:a16="http://schemas.microsoft.com/office/drawing/2014/main" id="{11BEAE7B-1BF3-49C9-128B-032838DC9571}"/>
              </a:ext>
            </a:extLst>
          </p:cNvPr>
          <p:cNvSpPr txBox="1"/>
          <p:nvPr/>
        </p:nvSpPr>
        <p:spPr>
          <a:xfrm>
            <a:off x="2517912" y="1706217"/>
            <a:ext cx="2037521" cy="513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68535723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B4B0D66-43C7-91D2-2D7F-DFA6D9254D73}"/>
              </a:ext>
            </a:extLst>
          </p:cNvPr>
          <p:cNvGraphicFramePr>
            <a:graphicFrameLocks noGrp="1"/>
          </p:cNvGraphicFramePr>
          <p:nvPr>
            <p:extLst>
              <p:ext uri="{D42A27DB-BD31-4B8C-83A1-F6EECF244321}">
                <p14:modId xmlns:p14="http://schemas.microsoft.com/office/powerpoint/2010/main" val="996861939"/>
              </p:ext>
            </p:extLst>
          </p:nvPr>
        </p:nvGraphicFramePr>
        <p:xfrm>
          <a:off x="460075" y="316301"/>
          <a:ext cx="11077423" cy="6328808"/>
        </p:xfrm>
        <a:graphic>
          <a:graphicData uri="http://schemas.openxmlformats.org/drawingml/2006/table">
            <a:tbl>
              <a:tblPr firstRow="1" bandRow="1">
                <a:tableStyleId>{5C22544A-7EE6-4342-B048-85BDC9FD1C3A}</a:tableStyleId>
              </a:tblPr>
              <a:tblGrid>
                <a:gridCol w="1476624">
                  <a:extLst>
                    <a:ext uri="{9D8B030D-6E8A-4147-A177-3AD203B41FA5}">
                      <a16:colId xmlns:a16="http://schemas.microsoft.com/office/drawing/2014/main" val="616894207"/>
                    </a:ext>
                  </a:extLst>
                </a:gridCol>
                <a:gridCol w="1410948">
                  <a:extLst>
                    <a:ext uri="{9D8B030D-6E8A-4147-A177-3AD203B41FA5}">
                      <a16:colId xmlns:a16="http://schemas.microsoft.com/office/drawing/2014/main" val="2266537213"/>
                    </a:ext>
                  </a:extLst>
                </a:gridCol>
                <a:gridCol w="1881270">
                  <a:extLst>
                    <a:ext uri="{9D8B030D-6E8A-4147-A177-3AD203B41FA5}">
                      <a16:colId xmlns:a16="http://schemas.microsoft.com/office/drawing/2014/main" val="3125659887"/>
                    </a:ext>
                  </a:extLst>
                </a:gridCol>
                <a:gridCol w="2139947">
                  <a:extLst>
                    <a:ext uri="{9D8B030D-6E8A-4147-A177-3AD203B41FA5}">
                      <a16:colId xmlns:a16="http://schemas.microsoft.com/office/drawing/2014/main" val="1226924784"/>
                    </a:ext>
                  </a:extLst>
                </a:gridCol>
                <a:gridCol w="2146268">
                  <a:extLst>
                    <a:ext uri="{9D8B030D-6E8A-4147-A177-3AD203B41FA5}">
                      <a16:colId xmlns:a16="http://schemas.microsoft.com/office/drawing/2014/main" val="2270485277"/>
                    </a:ext>
                  </a:extLst>
                </a:gridCol>
                <a:gridCol w="2022366">
                  <a:extLst>
                    <a:ext uri="{9D8B030D-6E8A-4147-A177-3AD203B41FA5}">
                      <a16:colId xmlns:a16="http://schemas.microsoft.com/office/drawing/2014/main" val="2919277646"/>
                    </a:ext>
                  </a:extLst>
                </a:gridCol>
              </a:tblGrid>
              <a:tr h="813704">
                <a:tc>
                  <a:txBody>
                    <a:bodyPr/>
                    <a:lstStyle/>
                    <a:p>
                      <a:pPr lvl="0">
                        <a:buNone/>
                      </a:pPr>
                      <a:r>
                        <a:rPr lang="en-US" sz="1300" dirty="0"/>
                        <a:t>Parameters</a:t>
                      </a:r>
                      <a:endParaRPr lang="en-US" dirty="0"/>
                    </a:p>
                  </a:txBody>
                  <a:tcPr marL="66713" marR="66713" marT="33356" marB="33356"/>
                </a:tc>
                <a:tc>
                  <a:txBody>
                    <a:bodyPr/>
                    <a:lstStyle/>
                    <a:p>
                      <a:pPr lvl="0">
                        <a:buNone/>
                      </a:pPr>
                      <a:r>
                        <a:rPr lang="en-US" sz="1300" b="1" i="0" u="none" strike="noStrike" noProof="0" dirty="0">
                          <a:latin typeface="Calibri"/>
                        </a:rPr>
                        <a:t>Permissible Limit (IS 10500 BIS)</a:t>
                      </a:r>
                    </a:p>
                  </a:txBody>
                  <a:tcPr marL="66713" marR="66713" marT="33356" marB="33356"/>
                </a:tc>
                <a:tc>
                  <a:txBody>
                    <a:bodyPr/>
                    <a:lstStyle/>
                    <a:p>
                      <a:pPr lvl="0">
                        <a:buNone/>
                      </a:pPr>
                      <a:r>
                        <a:rPr lang="en-US" sz="1300" dirty="0" err="1"/>
                        <a:t>Hulimavu</a:t>
                      </a:r>
                      <a:r>
                        <a:rPr lang="en-US" sz="1300" dirty="0"/>
                        <a:t> Lake – 29th October</a:t>
                      </a:r>
                      <a:endParaRPr lang="en-US" dirty="0"/>
                    </a:p>
                  </a:txBody>
                  <a:tcPr marL="66713" marR="66713" marT="33356" marB="33356"/>
                </a:tc>
                <a:tc>
                  <a:txBody>
                    <a:bodyPr/>
                    <a:lstStyle/>
                    <a:p>
                      <a:pPr lvl="0">
                        <a:buNone/>
                      </a:pPr>
                      <a:r>
                        <a:rPr lang="en-US" sz="1300" dirty="0"/>
                        <a:t>Kalena Agrahara Lake – 29th October</a:t>
                      </a:r>
                    </a:p>
                  </a:txBody>
                  <a:tcPr marL="66713" marR="66713" marT="33356" marB="33356"/>
                </a:tc>
                <a:tc>
                  <a:txBody>
                    <a:bodyPr/>
                    <a:lstStyle/>
                    <a:p>
                      <a:pPr lvl="0" algn="l">
                        <a:lnSpc>
                          <a:spcPct val="100000"/>
                        </a:lnSpc>
                        <a:spcBef>
                          <a:spcPts val="0"/>
                        </a:spcBef>
                        <a:spcAft>
                          <a:spcPts val="0"/>
                        </a:spcAft>
                        <a:buNone/>
                      </a:pPr>
                      <a:r>
                        <a:rPr lang="en-US" sz="1300" b="1" i="0" u="none" strike="noStrike" noProof="0" dirty="0">
                          <a:latin typeface="Calibri"/>
                        </a:rPr>
                        <a:t>Kalena Agrahara Lake – 2nd December</a:t>
                      </a:r>
                    </a:p>
                    <a:p>
                      <a:pPr lvl="0">
                        <a:buNone/>
                      </a:pPr>
                      <a:endParaRPr lang="en-US" sz="1300"/>
                    </a:p>
                  </a:txBody>
                  <a:tcPr marL="66713" marR="66713" marT="33356" marB="33356"/>
                </a:tc>
                <a:tc>
                  <a:txBody>
                    <a:bodyPr/>
                    <a:lstStyle/>
                    <a:p>
                      <a:pPr lvl="0">
                        <a:buNone/>
                      </a:pPr>
                      <a:r>
                        <a:rPr lang="en-US" sz="1300" dirty="0"/>
                        <a:t>Testing Methodology</a:t>
                      </a:r>
                    </a:p>
                  </a:txBody>
                  <a:tcPr marL="66713" marR="66713" marT="33356" marB="33356"/>
                </a:tc>
                <a:extLst>
                  <a:ext uri="{0D108BD9-81ED-4DB2-BD59-A6C34878D82A}">
                    <a16:rowId xmlns:a16="http://schemas.microsoft.com/office/drawing/2014/main" val="239301081"/>
                  </a:ext>
                </a:extLst>
              </a:tr>
              <a:tr h="361646">
                <a:tc>
                  <a:txBody>
                    <a:bodyPr/>
                    <a:lstStyle/>
                    <a:p>
                      <a:pPr lvl="0">
                        <a:buNone/>
                      </a:pPr>
                      <a:r>
                        <a:rPr lang="en-US" sz="1300" dirty="0"/>
                        <a:t>pH</a:t>
                      </a:r>
                    </a:p>
                  </a:txBody>
                  <a:tcPr marL="66713" marR="66713" marT="33356" marB="33356"/>
                </a:tc>
                <a:tc>
                  <a:txBody>
                    <a:bodyPr/>
                    <a:lstStyle/>
                    <a:p>
                      <a:pPr lvl="0">
                        <a:buNone/>
                      </a:pPr>
                      <a:r>
                        <a:rPr lang="en-US" sz="1300" b="0" i="0" u="none" strike="noStrike" noProof="0" dirty="0">
                          <a:latin typeface="Calibri"/>
                        </a:rPr>
                        <a:t>6.5-8.5</a:t>
                      </a:r>
                      <a:endParaRPr lang="en-US" dirty="0"/>
                    </a:p>
                  </a:txBody>
                  <a:tcPr marL="66713" marR="66713" marT="33356" marB="33356"/>
                </a:tc>
                <a:tc>
                  <a:txBody>
                    <a:bodyPr/>
                    <a:lstStyle/>
                    <a:p>
                      <a:pPr lvl="0">
                        <a:buNone/>
                      </a:pPr>
                      <a:r>
                        <a:rPr lang="en-US" sz="1300" dirty="0">
                          <a:solidFill>
                            <a:schemeClr val="accent6">
                              <a:lumMod val="75000"/>
                            </a:schemeClr>
                          </a:solidFill>
                        </a:rPr>
                        <a:t>7</a:t>
                      </a:r>
                    </a:p>
                  </a:txBody>
                  <a:tcPr marL="66713" marR="66713" marT="33356" marB="33356"/>
                </a:tc>
                <a:tc>
                  <a:txBody>
                    <a:bodyPr/>
                    <a:lstStyle/>
                    <a:p>
                      <a:pPr lvl="0">
                        <a:buNone/>
                      </a:pPr>
                      <a:r>
                        <a:rPr lang="en-US" sz="1300" dirty="0">
                          <a:solidFill>
                            <a:schemeClr val="accent6">
                              <a:lumMod val="75000"/>
                            </a:schemeClr>
                          </a:solidFill>
                        </a:rPr>
                        <a:t>7</a:t>
                      </a:r>
                      <a:endParaRPr lang="en-US" dirty="0">
                        <a:solidFill>
                          <a:schemeClr val="accent6">
                            <a:lumMod val="75000"/>
                          </a:schemeClr>
                        </a:solidFill>
                      </a:endParaRPr>
                    </a:p>
                  </a:txBody>
                  <a:tcPr marL="66713" marR="66713" marT="33356" marB="33356"/>
                </a:tc>
                <a:tc>
                  <a:txBody>
                    <a:bodyPr/>
                    <a:lstStyle/>
                    <a:p>
                      <a:pPr lvl="0">
                        <a:buNone/>
                      </a:pPr>
                      <a:r>
                        <a:rPr lang="en-US" sz="1300" dirty="0">
                          <a:solidFill>
                            <a:schemeClr val="accent6">
                              <a:lumMod val="75000"/>
                            </a:schemeClr>
                          </a:solidFill>
                        </a:rPr>
                        <a:t>7</a:t>
                      </a:r>
                    </a:p>
                  </a:txBody>
                  <a:tcPr marL="66713" marR="66713" marT="33356" marB="33356"/>
                </a:tc>
                <a:tc>
                  <a:txBody>
                    <a:bodyPr/>
                    <a:lstStyle/>
                    <a:p>
                      <a:pPr lvl="0">
                        <a:buNone/>
                      </a:pPr>
                      <a:r>
                        <a:rPr lang="en-US" sz="1300" dirty="0">
                          <a:solidFill>
                            <a:schemeClr val="tx1"/>
                          </a:solidFill>
                        </a:rPr>
                        <a:t>pH Paper</a:t>
                      </a:r>
                    </a:p>
                  </a:txBody>
                  <a:tcPr marL="66713" marR="66713" marT="33356" marB="33356"/>
                </a:tc>
                <a:extLst>
                  <a:ext uri="{0D108BD9-81ED-4DB2-BD59-A6C34878D82A}">
                    <a16:rowId xmlns:a16="http://schemas.microsoft.com/office/drawing/2014/main" val="3011547857"/>
                  </a:ext>
                </a:extLst>
              </a:tr>
              <a:tr h="361646">
                <a:tc>
                  <a:txBody>
                    <a:bodyPr/>
                    <a:lstStyle/>
                    <a:p>
                      <a:pPr lvl="0">
                        <a:buNone/>
                      </a:pPr>
                      <a:r>
                        <a:rPr lang="en-US" sz="1300" dirty="0"/>
                        <a:t>Nitrate</a:t>
                      </a:r>
                    </a:p>
                  </a:txBody>
                  <a:tcPr marL="66713" marR="66713" marT="33356" marB="33356"/>
                </a:tc>
                <a:tc>
                  <a:txBody>
                    <a:bodyPr/>
                    <a:lstStyle/>
                    <a:p>
                      <a:pPr lvl="0">
                        <a:buNone/>
                      </a:pPr>
                      <a:r>
                        <a:rPr lang="en-US" sz="1300" dirty="0"/>
                        <a:t>45 mg/l</a:t>
                      </a:r>
                    </a:p>
                  </a:txBody>
                  <a:tcPr marL="66713" marR="66713" marT="33356" marB="33356"/>
                </a:tc>
                <a:tc>
                  <a:txBody>
                    <a:bodyPr/>
                    <a:lstStyle/>
                    <a:p>
                      <a:pPr lvl="0">
                        <a:buNone/>
                      </a:pPr>
                      <a:r>
                        <a:rPr lang="en-US" sz="1300" dirty="0">
                          <a:solidFill>
                            <a:schemeClr val="accent6">
                              <a:lumMod val="75000"/>
                            </a:schemeClr>
                          </a:solidFill>
                        </a:rPr>
                        <a:t>Below 10 mg/l</a:t>
                      </a:r>
                    </a:p>
                  </a:txBody>
                  <a:tcPr marL="66713" marR="66713" marT="33356" marB="33356"/>
                </a:tc>
                <a:tc>
                  <a:txBody>
                    <a:bodyPr/>
                    <a:lstStyle/>
                    <a:p>
                      <a:pPr lvl="0">
                        <a:buNone/>
                      </a:pPr>
                      <a:r>
                        <a:rPr lang="en-US" sz="1300" dirty="0">
                          <a:solidFill>
                            <a:schemeClr val="accent6">
                              <a:lumMod val="75000"/>
                            </a:schemeClr>
                          </a:solidFill>
                        </a:rPr>
                        <a:t>45 mg/l</a:t>
                      </a:r>
                      <a:endParaRPr lang="en-US" dirty="0">
                        <a:solidFill>
                          <a:schemeClr val="accent6">
                            <a:lumMod val="75000"/>
                          </a:schemeClr>
                        </a:solidFill>
                      </a:endParaRPr>
                    </a:p>
                  </a:txBody>
                  <a:tcPr marL="66713" marR="66713" marT="33356" marB="33356"/>
                </a:tc>
                <a:tc>
                  <a:txBody>
                    <a:bodyPr/>
                    <a:lstStyle/>
                    <a:p>
                      <a:pPr lvl="0">
                        <a:buNone/>
                      </a:pPr>
                      <a:r>
                        <a:rPr lang="en-US" sz="1300" dirty="0">
                          <a:solidFill>
                            <a:schemeClr val="accent6">
                              <a:lumMod val="75000"/>
                            </a:schemeClr>
                          </a:solidFill>
                        </a:rPr>
                        <a:t>Below 10 mg/l</a:t>
                      </a:r>
                    </a:p>
                  </a:txBody>
                  <a:tcPr marL="66713" marR="66713" marT="33356" marB="33356"/>
                </a:tc>
                <a:tc>
                  <a:txBody>
                    <a:bodyPr/>
                    <a:lstStyle/>
                    <a:p>
                      <a:pPr lvl="0">
                        <a:buNone/>
                      </a:pPr>
                      <a:r>
                        <a:rPr lang="en-US" sz="1300" dirty="0">
                          <a:solidFill>
                            <a:schemeClr val="tx1"/>
                          </a:solidFill>
                        </a:rPr>
                        <a:t> NO</a:t>
                      </a:r>
                      <a:r>
                        <a:rPr lang="en-US" sz="1300" baseline="-25000" dirty="0">
                          <a:solidFill>
                            <a:schemeClr val="tx1"/>
                          </a:solidFill>
                        </a:rPr>
                        <a:t>3</a:t>
                      </a:r>
                      <a:r>
                        <a:rPr lang="en-US" sz="1300" dirty="0">
                          <a:solidFill>
                            <a:schemeClr val="tx1"/>
                          </a:solidFill>
                        </a:rPr>
                        <a:t>-A, NO</a:t>
                      </a:r>
                      <a:r>
                        <a:rPr lang="en-US" sz="1300" baseline="-25000" dirty="0">
                          <a:solidFill>
                            <a:schemeClr val="tx1"/>
                          </a:solidFill>
                        </a:rPr>
                        <a:t>3</a:t>
                      </a:r>
                      <a:r>
                        <a:rPr lang="en-US" sz="1300" dirty="0">
                          <a:solidFill>
                            <a:schemeClr val="tx1"/>
                          </a:solidFill>
                        </a:rPr>
                        <a:t>-B</a:t>
                      </a:r>
                    </a:p>
                  </a:txBody>
                  <a:tcPr marL="66713" marR="66713" marT="33356" marB="33356"/>
                </a:tc>
                <a:extLst>
                  <a:ext uri="{0D108BD9-81ED-4DB2-BD59-A6C34878D82A}">
                    <a16:rowId xmlns:a16="http://schemas.microsoft.com/office/drawing/2014/main" val="3613742601"/>
                  </a:ext>
                </a:extLst>
              </a:tr>
              <a:tr h="361646">
                <a:tc>
                  <a:txBody>
                    <a:bodyPr/>
                    <a:lstStyle/>
                    <a:p>
                      <a:pPr lvl="0">
                        <a:buNone/>
                      </a:pPr>
                      <a:r>
                        <a:rPr lang="en-US" sz="1300" dirty="0"/>
                        <a:t>Iron</a:t>
                      </a: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latin typeface="Calibri"/>
                        </a:rPr>
                        <a:t>0.3 mg/l</a:t>
                      </a:r>
                    </a:p>
                  </a:txBody>
                  <a:tcPr marL="66713" marR="66713" marT="33356" marB="33356"/>
                </a:tc>
                <a:tc>
                  <a:txBody>
                    <a:bodyPr/>
                    <a:lstStyle/>
                    <a:p>
                      <a:pPr lvl="0">
                        <a:buNone/>
                      </a:pPr>
                      <a:r>
                        <a:rPr lang="en-US" sz="1300" dirty="0">
                          <a:solidFill>
                            <a:srgbClr val="C00000"/>
                          </a:solidFill>
                        </a:rPr>
                        <a:t>1 mg/l</a:t>
                      </a:r>
                    </a:p>
                  </a:txBody>
                  <a:tcPr marL="66713" marR="66713" marT="33356" marB="33356"/>
                </a:tc>
                <a:tc>
                  <a:txBody>
                    <a:bodyPr/>
                    <a:lstStyle/>
                    <a:p>
                      <a:pPr lvl="0">
                        <a:buNone/>
                      </a:pPr>
                      <a:r>
                        <a:rPr lang="en-US" sz="1300" dirty="0">
                          <a:solidFill>
                            <a:schemeClr val="accent6">
                              <a:lumMod val="75000"/>
                            </a:schemeClr>
                          </a:solidFill>
                        </a:rPr>
                        <a:t>0.3 mg/l</a:t>
                      </a:r>
                      <a:endParaRPr lang="en-US" dirty="0">
                        <a:solidFill>
                          <a:schemeClr val="accent6">
                            <a:lumMod val="75000"/>
                          </a:schemeClr>
                        </a:solidFill>
                      </a:endParaRPr>
                    </a:p>
                  </a:txBody>
                  <a:tcPr marL="66713" marR="66713" marT="33356" marB="33356"/>
                </a:tc>
                <a:tc>
                  <a:txBody>
                    <a:bodyPr/>
                    <a:lstStyle/>
                    <a:p>
                      <a:pPr lvl="0">
                        <a:buNone/>
                      </a:pPr>
                      <a:r>
                        <a:rPr lang="en-US" sz="1300" dirty="0">
                          <a:solidFill>
                            <a:schemeClr val="accent6">
                              <a:lumMod val="75000"/>
                            </a:schemeClr>
                          </a:solidFill>
                        </a:rPr>
                        <a:t>NIL</a:t>
                      </a:r>
                    </a:p>
                  </a:txBody>
                  <a:tcPr marL="66713" marR="66713" marT="33356" marB="33356"/>
                </a:tc>
                <a:tc>
                  <a:txBody>
                    <a:bodyPr/>
                    <a:lstStyle/>
                    <a:p>
                      <a:pPr lvl="0">
                        <a:buNone/>
                      </a:pPr>
                      <a:r>
                        <a:rPr lang="en-US" sz="1300" dirty="0">
                          <a:solidFill>
                            <a:schemeClr val="tx1"/>
                          </a:solidFill>
                        </a:rPr>
                        <a:t> Fe-A, Fe-B</a:t>
                      </a:r>
                    </a:p>
                  </a:txBody>
                  <a:tcPr marL="66713" marR="66713" marT="33356" marB="33356"/>
                </a:tc>
                <a:extLst>
                  <a:ext uri="{0D108BD9-81ED-4DB2-BD59-A6C34878D82A}">
                    <a16:rowId xmlns:a16="http://schemas.microsoft.com/office/drawing/2014/main" val="3129467885"/>
                  </a:ext>
                </a:extLst>
              </a:tr>
              <a:tr h="361646">
                <a:tc>
                  <a:txBody>
                    <a:bodyPr/>
                    <a:lstStyle/>
                    <a:p>
                      <a:pPr lvl="0">
                        <a:buNone/>
                      </a:pPr>
                      <a:r>
                        <a:rPr lang="en-US" sz="1300" dirty="0"/>
                        <a:t>Hardness</a:t>
                      </a:r>
                    </a:p>
                  </a:txBody>
                  <a:tcPr marL="66713" marR="66713" marT="33356" marB="33356"/>
                </a:tc>
                <a:tc>
                  <a:txBody>
                    <a:bodyPr/>
                    <a:lstStyle/>
                    <a:p>
                      <a:pPr lvl="0">
                        <a:buNone/>
                      </a:pPr>
                      <a:r>
                        <a:rPr lang="en-US" sz="1300" dirty="0"/>
                        <a:t>200 - 600 mg/l</a:t>
                      </a: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accent6">
                              <a:lumMod val="75000"/>
                            </a:schemeClr>
                          </a:solidFill>
                          <a:latin typeface="Calibri"/>
                        </a:rPr>
                        <a:t>488 mg/l</a:t>
                      </a:r>
                      <a:endParaRPr lang="en-US" sz="1300" dirty="0">
                        <a:solidFill>
                          <a:schemeClr val="accent6">
                            <a:lumMod val="75000"/>
                          </a:schemeClr>
                        </a:solidFill>
                      </a:endParaRP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accent6">
                              <a:lumMod val="75000"/>
                            </a:schemeClr>
                          </a:solidFill>
                          <a:latin typeface="Calibri"/>
                        </a:rPr>
                        <a:t>128</a:t>
                      </a:r>
                      <a:endParaRPr lang="en-US" dirty="0">
                        <a:solidFill>
                          <a:schemeClr val="accent6">
                            <a:lumMod val="75000"/>
                          </a:schemeClr>
                        </a:solidFill>
                      </a:endParaRP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accent6">
                              <a:lumMod val="75000"/>
                            </a:schemeClr>
                          </a:solidFill>
                          <a:latin typeface="Calibri"/>
                        </a:rPr>
                        <a:t>104 mg/l</a:t>
                      </a: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tx1"/>
                          </a:solidFill>
                          <a:latin typeface="Calibri"/>
                        </a:rPr>
                        <a:t> EDTA solution</a:t>
                      </a:r>
                    </a:p>
                  </a:txBody>
                  <a:tcPr marL="66713" marR="66713" marT="33356" marB="33356"/>
                </a:tc>
                <a:extLst>
                  <a:ext uri="{0D108BD9-81ED-4DB2-BD59-A6C34878D82A}">
                    <a16:rowId xmlns:a16="http://schemas.microsoft.com/office/drawing/2014/main" val="2587200348"/>
                  </a:ext>
                </a:extLst>
              </a:tr>
              <a:tr h="331508">
                <a:tc>
                  <a:txBody>
                    <a:bodyPr/>
                    <a:lstStyle/>
                    <a:p>
                      <a:pPr lvl="0">
                        <a:buNone/>
                      </a:pPr>
                      <a:r>
                        <a:rPr lang="en-US" sz="1300" dirty="0"/>
                        <a:t>Chloride</a:t>
                      </a:r>
                    </a:p>
                  </a:txBody>
                  <a:tcPr marL="66713" marR="66713" marT="33356" marB="33356"/>
                </a:tc>
                <a:tc>
                  <a:txBody>
                    <a:bodyPr/>
                    <a:lstStyle/>
                    <a:p>
                      <a:pPr lvl="0">
                        <a:buNone/>
                      </a:pPr>
                      <a:r>
                        <a:rPr lang="en-US" sz="1300" dirty="0"/>
                        <a:t>250 - 1000 mg/l</a:t>
                      </a: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accent6">
                              <a:lumMod val="75000"/>
                            </a:schemeClr>
                          </a:solidFill>
                          <a:latin typeface="Calibri"/>
                        </a:rPr>
                        <a:t>212.7 mg/l</a:t>
                      </a:r>
                      <a:endParaRPr lang="en-US" sz="1300" dirty="0">
                        <a:solidFill>
                          <a:schemeClr val="accent6">
                            <a:lumMod val="75000"/>
                          </a:schemeClr>
                        </a:solidFill>
                      </a:endParaRP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accent6">
                              <a:lumMod val="75000"/>
                            </a:schemeClr>
                          </a:solidFill>
                          <a:latin typeface="Calibri"/>
                        </a:rPr>
                        <a:t>70.9</a:t>
                      </a:r>
                      <a:endParaRPr lang="en-US" dirty="0">
                        <a:solidFill>
                          <a:schemeClr val="accent6">
                            <a:lumMod val="75000"/>
                          </a:schemeClr>
                        </a:solidFill>
                      </a:endParaRP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accent6">
                              <a:lumMod val="75000"/>
                            </a:schemeClr>
                          </a:solidFill>
                          <a:latin typeface="Calibri"/>
                        </a:rPr>
                        <a:t>78 mg/l</a:t>
                      </a: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chemeClr val="tx1"/>
                          </a:solidFill>
                          <a:latin typeface="Calibri"/>
                        </a:rPr>
                        <a:t> K</a:t>
                      </a:r>
                      <a:r>
                        <a:rPr lang="en-US" sz="1300" b="0" i="0" u="none" strike="noStrike" baseline="-25000" noProof="0" dirty="0">
                          <a:solidFill>
                            <a:schemeClr val="tx1"/>
                          </a:solidFill>
                          <a:latin typeface="Calibri"/>
                        </a:rPr>
                        <a:t>2</a:t>
                      </a:r>
                      <a:r>
                        <a:rPr lang="en-US" sz="1300" b="0" i="0" u="none" strike="noStrike" noProof="0" dirty="0">
                          <a:solidFill>
                            <a:schemeClr val="tx1"/>
                          </a:solidFill>
                          <a:latin typeface="Calibri"/>
                        </a:rPr>
                        <a:t>CrO</a:t>
                      </a:r>
                      <a:r>
                        <a:rPr lang="en-US" sz="1400" b="0" i="0" u="none" strike="noStrike" baseline="-25000" noProof="0" dirty="0">
                          <a:solidFill>
                            <a:schemeClr val="tx1"/>
                          </a:solidFill>
                          <a:latin typeface="Calibri"/>
                        </a:rPr>
                        <a:t>4</a:t>
                      </a:r>
                      <a:r>
                        <a:rPr lang="en-US" sz="1300" b="0" i="0" u="none" strike="noStrike" noProof="0" dirty="0">
                          <a:solidFill>
                            <a:schemeClr val="tx1"/>
                          </a:solidFill>
                          <a:latin typeface="Calibri"/>
                        </a:rPr>
                        <a:t>,AgNO</a:t>
                      </a:r>
                      <a:r>
                        <a:rPr lang="en-US" sz="1300" b="0" i="0" u="none" strike="noStrike" baseline="-25000" noProof="0" dirty="0">
                          <a:solidFill>
                            <a:schemeClr val="tx1"/>
                          </a:solidFill>
                          <a:latin typeface="Calibri"/>
                        </a:rPr>
                        <a:t>3</a:t>
                      </a:r>
                    </a:p>
                  </a:txBody>
                  <a:tcPr marL="66713" marR="66713" marT="33356" marB="33356"/>
                </a:tc>
                <a:extLst>
                  <a:ext uri="{0D108BD9-81ED-4DB2-BD59-A6C34878D82A}">
                    <a16:rowId xmlns:a16="http://schemas.microsoft.com/office/drawing/2014/main" val="880173613"/>
                  </a:ext>
                </a:extLst>
              </a:tr>
              <a:tr h="512333">
                <a:tc>
                  <a:txBody>
                    <a:bodyPr/>
                    <a:lstStyle/>
                    <a:p>
                      <a:pPr lvl="0">
                        <a:buNone/>
                      </a:pPr>
                      <a:r>
                        <a:rPr lang="en-US" sz="1300" dirty="0"/>
                        <a:t>Residual chlorine</a:t>
                      </a:r>
                    </a:p>
                  </a:txBody>
                  <a:tcPr marL="66713" marR="66713" marT="33356" marB="33356"/>
                </a:tc>
                <a:tc>
                  <a:txBody>
                    <a:bodyPr/>
                    <a:lstStyle/>
                    <a:p>
                      <a:pPr lvl="0">
                        <a:buNone/>
                      </a:pPr>
                      <a:r>
                        <a:rPr lang="en-US" sz="1300" b="0" i="0" u="none" strike="noStrike" noProof="0" dirty="0">
                          <a:solidFill>
                            <a:schemeClr val="tx1"/>
                          </a:solidFill>
                          <a:latin typeface="Calibri"/>
                        </a:rPr>
                        <a:t>0.2-1.0 mg/l</a:t>
                      </a:r>
                      <a:endParaRPr lang="en-US" dirty="0">
                        <a:solidFill>
                          <a:schemeClr val="tx1"/>
                        </a:solidFill>
                      </a:endParaRPr>
                    </a:p>
                  </a:txBody>
                  <a:tcPr marL="66713" marR="66713" marT="33356" marB="33356"/>
                </a:tc>
                <a:tc>
                  <a:txBody>
                    <a:bodyPr/>
                    <a:lstStyle/>
                    <a:p>
                      <a:pPr lvl="0">
                        <a:buNone/>
                      </a:pPr>
                      <a:r>
                        <a:rPr lang="en-US" sz="1300" dirty="0">
                          <a:solidFill>
                            <a:schemeClr val="accent6">
                              <a:lumMod val="75000"/>
                            </a:schemeClr>
                          </a:solidFill>
                        </a:rPr>
                        <a:t>Below 0.2 mg/l</a:t>
                      </a:r>
                    </a:p>
                  </a:txBody>
                  <a:tcPr marL="66713" marR="66713" marT="33356" marB="33356"/>
                </a:tc>
                <a:tc>
                  <a:txBody>
                    <a:bodyPr/>
                    <a:lstStyle/>
                    <a:p>
                      <a:pPr lvl="0">
                        <a:buNone/>
                      </a:pPr>
                      <a:r>
                        <a:rPr lang="en-US" sz="1300" dirty="0">
                          <a:solidFill>
                            <a:schemeClr val="accent6">
                              <a:lumMod val="75000"/>
                            </a:schemeClr>
                          </a:solidFill>
                        </a:rPr>
                        <a:t>0.2 mg/l</a:t>
                      </a:r>
                      <a:endParaRPr lang="en-US" dirty="0">
                        <a:solidFill>
                          <a:schemeClr val="accent6">
                            <a:lumMod val="75000"/>
                          </a:schemeClr>
                        </a:solidFill>
                      </a:endParaRPr>
                    </a:p>
                  </a:txBody>
                  <a:tcPr marL="66713" marR="66713" marT="33356" marB="33356"/>
                </a:tc>
                <a:tc>
                  <a:txBody>
                    <a:bodyPr/>
                    <a:lstStyle/>
                    <a:p>
                      <a:pPr lvl="0">
                        <a:buNone/>
                      </a:pPr>
                      <a:r>
                        <a:rPr lang="en-US" sz="1300" dirty="0">
                          <a:solidFill>
                            <a:schemeClr val="accent6">
                              <a:lumMod val="75000"/>
                            </a:schemeClr>
                          </a:solidFill>
                        </a:rPr>
                        <a:t>NIL</a:t>
                      </a:r>
                      <a:endParaRPr lang="en-US" dirty="0"/>
                    </a:p>
                  </a:txBody>
                  <a:tcPr marL="66713" marR="66713" marT="33356" marB="33356"/>
                </a:tc>
                <a:tc>
                  <a:txBody>
                    <a:bodyPr/>
                    <a:lstStyle/>
                    <a:p>
                      <a:pPr lvl="0">
                        <a:buNone/>
                      </a:pPr>
                      <a:r>
                        <a:rPr lang="en-US" sz="1300" dirty="0">
                          <a:solidFill>
                            <a:schemeClr val="tx1"/>
                          </a:solidFill>
                        </a:rPr>
                        <a:t> Ortho </a:t>
                      </a:r>
                      <a:r>
                        <a:rPr lang="en-US" sz="1300" dirty="0" err="1">
                          <a:solidFill>
                            <a:schemeClr val="tx1"/>
                          </a:solidFill>
                        </a:rPr>
                        <a:t>toludine</a:t>
                      </a:r>
                    </a:p>
                  </a:txBody>
                  <a:tcPr marL="66713" marR="66713" marT="33356" marB="33356"/>
                </a:tc>
                <a:extLst>
                  <a:ext uri="{0D108BD9-81ED-4DB2-BD59-A6C34878D82A}">
                    <a16:rowId xmlns:a16="http://schemas.microsoft.com/office/drawing/2014/main" val="4116030997"/>
                  </a:ext>
                </a:extLst>
              </a:tr>
              <a:tr h="497264">
                <a:tc>
                  <a:txBody>
                    <a:bodyPr/>
                    <a:lstStyle/>
                    <a:p>
                      <a:pPr lvl="0">
                        <a:buNone/>
                      </a:pPr>
                      <a:r>
                        <a:rPr lang="en-US" sz="1300" dirty="0"/>
                        <a:t>Turbidity</a:t>
                      </a:r>
                    </a:p>
                  </a:txBody>
                  <a:tcPr marL="66713" marR="66713" marT="33356" marB="33356"/>
                </a:tc>
                <a:tc>
                  <a:txBody>
                    <a:bodyPr/>
                    <a:lstStyle/>
                    <a:p>
                      <a:pPr lvl="0">
                        <a:buNone/>
                      </a:pPr>
                      <a:r>
                        <a:rPr lang="en-US" sz="1300" dirty="0"/>
                        <a:t>1 – 5 NTU</a:t>
                      </a:r>
                    </a:p>
                  </a:txBody>
                  <a:tcPr marL="66713" marR="66713" marT="33356" marB="33356"/>
                </a:tc>
                <a:tc>
                  <a:txBody>
                    <a:bodyPr/>
                    <a:lstStyle/>
                    <a:p>
                      <a:pPr lvl="0">
                        <a:buNone/>
                      </a:pPr>
                      <a:r>
                        <a:rPr lang="en-US" sz="1300" b="0" i="0" u="none" strike="noStrike" noProof="0" dirty="0">
                          <a:solidFill>
                            <a:srgbClr val="C00000"/>
                          </a:solidFill>
                          <a:latin typeface="Calibri"/>
                        </a:rPr>
                        <a:t>Turbid at 100 NTU</a:t>
                      </a:r>
                    </a:p>
                  </a:txBody>
                  <a:tcPr marL="66713" marR="66713" marT="33356" marB="33356"/>
                </a:tc>
                <a:tc>
                  <a:txBody>
                    <a:bodyPr/>
                    <a:lstStyle/>
                    <a:p>
                      <a:pPr lvl="0">
                        <a:buNone/>
                      </a:pPr>
                      <a:r>
                        <a:rPr lang="en-US" sz="1300" b="0" i="0" u="none" strike="noStrike" noProof="0" dirty="0">
                          <a:solidFill>
                            <a:srgbClr val="C00000"/>
                          </a:solidFill>
                          <a:latin typeface="Calibri"/>
                        </a:rPr>
                        <a:t>Turbid at 25 NTU, not Turbid at 50 NTU</a:t>
                      </a:r>
                      <a:endParaRPr lang="en-US" dirty="0">
                        <a:solidFill>
                          <a:srgbClr val="C00000"/>
                        </a:solidFill>
                      </a:endParaRP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solidFill>
                            <a:srgbClr val="C00000"/>
                          </a:solidFill>
                          <a:latin typeface="Calibri"/>
                        </a:rPr>
                        <a:t>Turbid at 25 NTU, not Turbid at 50 NTU</a:t>
                      </a:r>
                      <a:endParaRPr lang="en-US" sz="1300" b="0" i="0" u="none" strike="noStrike" noProof="0" dirty="0">
                        <a:solidFill>
                          <a:srgbClr val="C00000"/>
                        </a:solidFill>
                      </a:endParaRPr>
                    </a:p>
                  </a:txBody>
                  <a:tcPr marL="66713" marR="66713" marT="33356" marB="33356"/>
                </a:tc>
                <a:tc>
                  <a:txBody>
                    <a:bodyPr/>
                    <a:lstStyle/>
                    <a:p>
                      <a:pPr lvl="0">
                        <a:buNone/>
                      </a:pPr>
                      <a:r>
                        <a:rPr lang="en-US" sz="1300" b="0" i="0" u="none" strike="noStrike" noProof="0" dirty="0">
                          <a:solidFill>
                            <a:schemeClr val="tx1"/>
                          </a:solidFill>
                          <a:latin typeface="Calibri"/>
                        </a:rPr>
                        <a:t>Turbidity tube</a:t>
                      </a:r>
                    </a:p>
                  </a:txBody>
                  <a:tcPr marL="66713" marR="66713" marT="33356" marB="33356"/>
                </a:tc>
                <a:extLst>
                  <a:ext uri="{0D108BD9-81ED-4DB2-BD59-A6C34878D82A}">
                    <a16:rowId xmlns:a16="http://schemas.microsoft.com/office/drawing/2014/main" val="3010633058"/>
                  </a:ext>
                </a:extLst>
              </a:tr>
              <a:tr h="436989">
                <a:tc>
                  <a:txBody>
                    <a:bodyPr/>
                    <a:lstStyle/>
                    <a:p>
                      <a:pPr lvl="0">
                        <a:buNone/>
                      </a:pPr>
                      <a:r>
                        <a:rPr lang="en-US" sz="1300" dirty="0" err="1"/>
                        <a:t>Faecal</a:t>
                      </a:r>
                      <a:r>
                        <a:rPr lang="en-US" sz="1300" dirty="0"/>
                        <a:t>  Matter</a:t>
                      </a:r>
                    </a:p>
                  </a:txBody>
                  <a:tcPr marL="66713" marR="66713" marT="33356" marB="33356"/>
                </a:tc>
                <a:tc>
                  <a:txBody>
                    <a:bodyPr/>
                    <a:lstStyle/>
                    <a:p>
                      <a:pPr lvl="0">
                        <a:buNone/>
                      </a:pPr>
                      <a:r>
                        <a:rPr lang="en-US" sz="1300" b="0" i="0" u="none" strike="noStrike" noProof="0" dirty="0">
                          <a:latin typeface="Calibri"/>
                        </a:rPr>
                        <a:t>Should be absent</a:t>
                      </a:r>
                      <a:endParaRPr lang="en-US" dirty="0"/>
                    </a:p>
                  </a:txBody>
                  <a:tcPr marL="66713" marR="66713" marT="33356" marB="33356"/>
                </a:tc>
                <a:tc>
                  <a:txBody>
                    <a:bodyPr/>
                    <a:lstStyle/>
                    <a:p>
                      <a:pPr lvl="0">
                        <a:buNone/>
                      </a:pPr>
                      <a:r>
                        <a:rPr lang="en-US" sz="1300" dirty="0">
                          <a:solidFill>
                            <a:srgbClr val="C00000"/>
                          </a:solidFill>
                        </a:rPr>
                        <a:t>Positive</a:t>
                      </a:r>
                    </a:p>
                  </a:txBody>
                  <a:tcPr marL="66713" marR="66713" marT="33356" marB="33356"/>
                </a:tc>
                <a:tc>
                  <a:txBody>
                    <a:bodyPr/>
                    <a:lstStyle/>
                    <a:p>
                      <a:pPr lvl="0">
                        <a:buNone/>
                      </a:pPr>
                      <a:r>
                        <a:rPr lang="en-US" sz="1300" dirty="0">
                          <a:solidFill>
                            <a:srgbClr val="C00000"/>
                          </a:solidFill>
                        </a:rPr>
                        <a:t>Positive</a:t>
                      </a:r>
                      <a:endParaRPr lang="en-US" dirty="0">
                        <a:solidFill>
                          <a:srgbClr val="C00000"/>
                        </a:solidFill>
                      </a:endParaRPr>
                    </a:p>
                  </a:txBody>
                  <a:tcPr marL="66713" marR="66713" marT="33356" marB="33356"/>
                </a:tc>
                <a:tc>
                  <a:txBody>
                    <a:bodyPr/>
                    <a:lstStyle/>
                    <a:p>
                      <a:pPr lvl="0">
                        <a:buNone/>
                      </a:pPr>
                      <a:r>
                        <a:rPr lang="en-US" sz="1300" b="0" i="0" u="none" strike="noStrike" noProof="0" dirty="0">
                          <a:solidFill>
                            <a:srgbClr val="C00000"/>
                          </a:solidFill>
                          <a:latin typeface="Calibri"/>
                        </a:rPr>
                        <a:t>Positive</a:t>
                      </a:r>
                      <a:endParaRPr lang="en-US" sz="1300" b="0" i="0" u="none" strike="noStrike" noProof="0" dirty="0">
                        <a:solidFill>
                          <a:srgbClr val="C00000"/>
                        </a:solidFill>
                      </a:endParaRPr>
                    </a:p>
                  </a:txBody>
                  <a:tcPr marL="66713" marR="66713" marT="33356" marB="33356"/>
                </a:tc>
                <a:tc>
                  <a:txBody>
                    <a:bodyPr/>
                    <a:lstStyle/>
                    <a:p>
                      <a:pPr lvl="0">
                        <a:buNone/>
                      </a:pPr>
                      <a:r>
                        <a:rPr lang="en-US" sz="1300" b="0" i="0" u="none" strike="noStrike" noProof="0" dirty="0">
                          <a:solidFill>
                            <a:schemeClr val="tx1"/>
                          </a:solidFill>
                          <a:latin typeface="Calibri"/>
                        </a:rPr>
                        <a:t>Coliform test</a:t>
                      </a:r>
                    </a:p>
                  </a:txBody>
                  <a:tcPr marL="66713" marR="66713" marT="33356" marB="33356"/>
                </a:tc>
                <a:extLst>
                  <a:ext uri="{0D108BD9-81ED-4DB2-BD59-A6C34878D82A}">
                    <a16:rowId xmlns:a16="http://schemas.microsoft.com/office/drawing/2014/main" val="1398801810"/>
                  </a:ext>
                </a:extLst>
              </a:tr>
              <a:tr h="497264">
                <a:tc>
                  <a:txBody>
                    <a:bodyPr/>
                    <a:lstStyle/>
                    <a:p>
                      <a:pPr lvl="0">
                        <a:buNone/>
                      </a:pPr>
                      <a:r>
                        <a:rPr lang="en-US" sz="1300" dirty="0"/>
                        <a:t>Ammonia</a:t>
                      </a:r>
                    </a:p>
                  </a:txBody>
                  <a:tcPr marL="66713" marR="66713" marT="33356" marB="33356"/>
                </a:tc>
                <a:tc>
                  <a:txBody>
                    <a:bodyPr/>
                    <a:lstStyle/>
                    <a:p>
                      <a:pPr lvl="0" algn="l">
                        <a:lnSpc>
                          <a:spcPct val="100000"/>
                        </a:lnSpc>
                        <a:spcBef>
                          <a:spcPts val="0"/>
                        </a:spcBef>
                        <a:spcAft>
                          <a:spcPts val="0"/>
                        </a:spcAft>
                        <a:buNone/>
                      </a:pPr>
                      <a:r>
                        <a:rPr lang="en-US" sz="1300" b="0" i="0" u="none" strike="noStrike" noProof="0" dirty="0">
                          <a:latin typeface="Calibri"/>
                        </a:rPr>
                        <a:t>0.5 mg/l</a:t>
                      </a:r>
                    </a:p>
                    <a:p>
                      <a:pPr lvl="0">
                        <a:buNone/>
                      </a:pPr>
                      <a:endParaRPr lang="en-US" sz="1300"/>
                    </a:p>
                  </a:txBody>
                  <a:tcPr marL="66713" marR="66713" marT="33356" marB="33356"/>
                </a:tc>
                <a:tc>
                  <a:txBody>
                    <a:bodyPr/>
                    <a:lstStyle/>
                    <a:p>
                      <a:pPr lvl="0">
                        <a:buNone/>
                      </a:pPr>
                      <a:r>
                        <a:rPr lang="en-US" sz="1300" dirty="0">
                          <a:solidFill>
                            <a:srgbClr val="C00000"/>
                          </a:solidFill>
                        </a:rPr>
                        <a:t>3 mg/l</a:t>
                      </a:r>
                    </a:p>
                  </a:txBody>
                  <a:tcPr marL="66713" marR="66713" marT="33356" marB="33356"/>
                </a:tc>
                <a:tc>
                  <a:txBody>
                    <a:bodyPr/>
                    <a:lstStyle/>
                    <a:p>
                      <a:pPr lvl="0">
                        <a:buNone/>
                      </a:pPr>
                      <a:r>
                        <a:rPr lang="en-US" sz="1300" dirty="0">
                          <a:solidFill>
                            <a:schemeClr val="accent6">
                              <a:lumMod val="75000"/>
                            </a:schemeClr>
                          </a:solidFill>
                        </a:rPr>
                        <a:t>NIL</a:t>
                      </a:r>
                      <a:endParaRPr lang="en-US" dirty="0">
                        <a:solidFill>
                          <a:schemeClr val="accent6">
                            <a:lumMod val="75000"/>
                          </a:schemeClr>
                        </a:solidFill>
                      </a:endParaRPr>
                    </a:p>
                  </a:txBody>
                  <a:tcPr marL="66713" marR="66713" marT="33356" marB="33356"/>
                </a:tc>
                <a:tc>
                  <a:txBody>
                    <a:bodyPr/>
                    <a:lstStyle/>
                    <a:p>
                      <a:pPr lvl="0">
                        <a:buNone/>
                      </a:pPr>
                      <a:r>
                        <a:rPr lang="en-US" sz="1300" dirty="0">
                          <a:solidFill>
                            <a:schemeClr val="accent6">
                              <a:lumMod val="75000"/>
                            </a:schemeClr>
                          </a:solidFill>
                        </a:rPr>
                        <a:t>Below 1 mg/l</a:t>
                      </a:r>
                    </a:p>
                  </a:txBody>
                  <a:tcPr marL="66713" marR="66713" marT="33356" marB="33356"/>
                </a:tc>
                <a:tc>
                  <a:txBody>
                    <a:bodyPr/>
                    <a:lstStyle/>
                    <a:p>
                      <a:pPr lvl="0">
                        <a:buNone/>
                      </a:pPr>
                      <a:r>
                        <a:rPr lang="en-US" sz="1300" dirty="0">
                          <a:solidFill>
                            <a:schemeClr val="tx1"/>
                          </a:solidFill>
                        </a:rPr>
                        <a:t> Nessler's reagent</a:t>
                      </a:r>
                    </a:p>
                  </a:txBody>
                  <a:tcPr marL="66713" marR="66713" marT="33356" marB="33356"/>
                </a:tc>
                <a:extLst>
                  <a:ext uri="{0D108BD9-81ED-4DB2-BD59-A6C34878D82A}">
                    <a16:rowId xmlns:a16="http://schemas.microsoft.com/office/drawing/2014/main" val="1133965860"/>
                  </a:ext>
                </a:extLst>
              </a:tr>
              <a:tr h="361646">
                <a:tc>
                  <a:txBody>
                    <a:bodyPr/>
                    <a:lstStyle/>
                    <a:p>
                      <a:pPr lvl="0">
                        <a:buNone/>
                      </a:pPr>
                      <a:r>
                        <a:rPr lang="en-US" sz="1300" dirty="0"/>
                        <a:t>Phosphorus</a:t>
                      </a:r>
                    </a:p>
                  </a:txBody>
                  <a:tcPr marL="66713" marR="66713" marT="33356" marB="33356"/>
                </a:tc>
                <a:tc>
                  <a:txBody>
                    <a:bodyPr/>
                    <a:lstStyle/>
                    <a:p>
                      <a:pPr lvl="0">
                        <a:buNone/>
                      </a:pPr>
                      <a:r>
                        <a:rPr lang="en-US" sz="1300" dirty="0">
                          <a:solidFill>
                            <a:schemeClr val="tx1"/>
                          </a:solidFill>
                        </a:rPr>
                        <a:t>NA</a:t>
                      </a: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0.5-1.0 mg/l</a:t>
                      </a:r>
                      <a:endParaRPr lang="en-US" sz="1300" dirty="0">
                        <a:solidFill>
                          <a:schemeClr val="accent6">
                            <a:lumMod val="75000"/>
                          </a:schemeClr>
                        </a:solidFill>
                      </a:endParaRP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0.5 mg/l</a:t>
                      </a:r>
                      <a:endParaRPr lang="en-US" sz="1300" dirty="0">
                        <a:solidFill>
                          <a:schemeClr val="accent6">
                            <a:lumMod val="75000"/>
                          </a:schemeClr>
                        </a:solidFill>
                      </a:endParaRP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0.1 mg/l</a:t>
                      </a:r>
                    </a:p>
                  </a:txBody>
                  <a:tcPr marL="66713" marR="66713" marT="33356" marB="33356"/>
                </a:tc>
                <a:tc>
                  <a:txBody>
                    <a:bodyPr/>
                    <a:lstStyle/>
                    <a:p>
                      <a:pPr lvl="0">
                        <a:buNone/>
                      </a:pPr>
                      <a:r>
                        <a:rPr lang="en-US" sz="1300" b="0" i="0" u="none" strike="noStrike" noProof="0" dirty="0">
                          <a:solidFill>
                            <a:schemeClr val="tx1"/>
                          </a:solidFill>
                        </a:rPr>
                        <a:t>(</a:t>
                      </a:r>
                      <a:r>
                        <a:rPr lang="en-US" sz="1300" b="0" i="0" u="none" strike="noStrike" baseline="0" noProof="0" dirty="0">
                          <a:solidFill>
                            <a:schemeClr val="tx1"/>
                          </a:solidFill>
                        </a:rPr>
                        <a:t>NH</a:t>
                      </a:r>
                      <a:r>
                        <a:rPr lang="en-US" sz="1300" b="0" i="0" u="none" strike="noStrike" baseline="-25000" noProof="0" dirty="0">
                          <a:solidFill>
                            <a:schemeClr val="tx1"/>
                          </a:solidFill>
                        </a:rPr>
                        <a:t>4</a:t>
                      </a:r>
                      <a:r>
                        <a:rPr lang="en-US" sz="1300" b="0" i="0" u="none" strike="noStrike" baseline="0" noProof="0" dirty="0">
                          <a:solidFill>
                            <a:schemeClr val="tx1"/>
                          </a:solidFill>
                        </a:rPr>
                        <a:t>)</a:t>
                      </a:r>
                      <a:r>
                        <a:rPr lang="en-US" sz="1300" b="0" i="0" u="none" strike="noStrike" baseline="-25000" noProof="0" dirty="0">
                          <a:solidFill>
                            <a:schemeClr val="tx1"/>
                          </a:solidFill>
                        </a:rPr>
                        <a:t>2</a:t>
                      </a:r>
                      <a:r>
                        <a:rPr lang="en-US" sz="1300" b="0" i="0" u="none" strike="noStrike" baseline="0" noProof="0" dirty="0">
                          <a:solidFill>
                            <a:schemeClr val="tx1"/>
                          </a:solidFill>
                        </a:rPr>
                        <a:t>MoO</a:t>
                      </a:r>
                      <a:r>
                        <a:rPr lang="en-US" sz="1300" b="0" i="0" u="none" strike="noStrike" baseline="-25000" noProof="0" dirty="0">
                          <a:solidFill>
                            <a:schemeClr val="tx1"/>
                          </a:solidFill>
                        </a:rPr>
                        <a:t>4</a:t>
                      </a:r>
                      <a:r>
                        <a:rPr lang="en-US" sz="1300" b="0" i="0" u="none" strike="noStrike" baseline="0" noProof="0" dirty="0">
                          <a:solidFill>
                            <a:schemeClr val="tx1"/>
                          </a:solidFill>
                        </a:rPr>
                        <a:t> ,SnCl</a:t>
                      </a:r>
                      <a:r>
                        <a:rPr lang="en-US" sz="1300" b="0" i="0" u="none" strike="noStrike" baseline="-25000" noProof="0" dirty="0">
                          <a:solidFill>
                            <a:schemeClr val="tx1"/>
                          </a:solidFill>
                        </a:rPr>
                        <a:t>2</a:t>
                      </a:r>
                      <a:endParaRPr lang="en-US" dirty="0">
                        <a:solidFill>
                          <a:schemeClr val="tx1"/>
                        </a:solidFill>
                      </a:endParaRPr>
                    </a:p>
                  </a:txBody>
                  <a:tcPr marL="66713" marR="66713" marT="33356" marB="33356"/>
                </a:tc>
                <a:extLst>
                  <a:ext uri="{0D108BD9-81ED-4DB2-BD59-A6C34878D82A}">
                    <a16:rowId xmlns:a16="http://schemas.microsoft.com/office/drawing/2014/main" val="232993132"/>
                  </a:ext>
                </a:extLst>
              </a:tr>
              <a:tr h="632881">
                <a:tc>
                  <a:txBody>
                    <a:bodyPr/>
                    <a:lstStyle/>
                    <a:p>
                      <a:pPr lvl="0">
                        <a:buNone/>
                      </a:pPr>
                      <a:r>
                        <a:rPr lang="en-US" sz="1300" dirty="0"/>
                        <a:t>Dissolved oxygen</a:t>
                      </a:r>
                    </a:p>
                  </a:txBody>
                  <a:tcPr marL="66713" marR="66713" marT="33356" marB="33356"/>
                </a:tc>
                <a:tc>
                  <a:txBody>
                    <a:bodyPr/>
                    <a:lstStyle/>
                    <a:p>
                      <a:pPr lvl="0">
                        <a:buNone/>
                      </a:pPr>
                      <a:r>
                        <a:rPr lang="en-US" sz="1300" b="0" i="0" u="none" strike="noStrike" noProof="0" dirty="0">
                          <a:solidFill>
                            <a:schemeClr val="tx1"/>
                          </a:solidFill>
                          <a:latin typeface="Calibri"/>
                        </a:rPr>
                        <a:t>Minimum</a:t>
                      </a:r>
                    </a:p>
                    <a:p>
                      <a:pPr lvl="0">
                        <a:buNone/>
                      </a:pPr>
                      <a:r>
                        <a:rPr lang="en-US" sz="1300" b="0" i="0" u="none" strike="noStrike" noProof="0" dirty="0">
                          <a:solidFill>
                            <a:schemeClr val="tx1"/>
                          </a:solidFill>
                          <a:latin typeface="Calibri"/>
                        </a:rPr>
                        <a:t>5 mg/l</a:t>
                      </a:r>
                      <a:endParaRPr lang="en-US" dirty="0">
                        <a:solidFill>
                          <a:schemeClr val="tx1"/>
                        </a:solidFill>
                      </a:endParaRPr>
                    </a:p>
                  </a:txBody>
                  <a:tcPr marL="66713" marR="66713" marT="33356" marB="33356"/>
                </a:tc>
                <a:tc>
                  <a:txBody>
                    <a:bodyPr/>
                    <a:lstStyle/>
                    <a:p>
                      <a:pPr lvl="0">
                        <a:buNone/>
                      </a:pPr>
                      <a:r>
                        <a:rPr lang="en-US" sz="1300" b="0" i="0" u="none" strike="noStrike" noProof="0" dirty="0">
                          <a:solidFill>
                            <a:srgbClr val="C00000"/>
                          </a:solidFill>
                          <a:latin typeface="Calibri"/>
                        </a:rPr>
                        <a:t>1 mg/l </a:t>
                      </a:r>
                      <a:endParaRPr lang="en-US" sz="1300" dirty="0">
                        <a:solidFill>
                          <a:srgbClr val="C00000"/>
                        </a:solidFill>
                      </a:endParaRP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6.6 mg/l </a:t>
                      </a:r>
                      <a:endParaRPr lang="en-US" sz="1300" dirty="0">
                        <a:solidFill>
                          <a:schemeClr val="accent6">
                            <a:lumMod val="75000"/>
                          </a:schemeClr>
                        </a:solidFill>
                      </a:endParaRP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9.6 mg/l</a:t>
                      </a:r>
                    </a:p>
                  </a:txBody>
                  <a:tcPr marL="66713" marR="66713" marT="33356" marB="33356"/>
                </a:tc>
                <a:tc>
                  <a:txBody>
                    <a:bodyPr/>
                    <a:lstStyle/>
                    <a:p>
                      <a:pPr lvl="0">
                        <a:buNone/>
                      </a:pPr>
                      <a:r>
                        <a:rPr lang="en-US" sz="1300" b="0" i="0" u="none" strike="noStrike" noProof="0" dirty="0">
                          <a:solidFill>
                            <a:schemeClr val="tx1"/>
                          </a:solidFill>
                          <a:latin typeface="Calibri"/>
                        </a:rPr>
                        <a:t>Titration with sodium thiosulphate</a:t>
                      </a:r>
                    </a:p>
                  </a:txBody>
                  <a:tcPr marL="66713" marR="66713" marT="33356" marB="33356"/>
                </a:tc>
                <a:extLst>
                  <a:ext uri="{0D108BD9-81ED-4DB2-BD59-A6C34878D82A}">
                    <a16:rowId xmlns:a16="http://schemas.microsoft.com/office/drawing/2014/main" val="1538453972"/>
                  </a:ext>
                </a:extLst>
              </a:tr>
              <a:tr h="361646">
                <a:tc>
                  <a:txBody>
                    <a:bodyPr/>
                    <a:lstStyle/>
                    <a:p>
                      <a:pPr lvl="0">
                        <a:buNone/>
                      </a:pPr>
                      <a:r>
                        <a:rPr lang="en-US" sz="1300" dirty="0"/>
                        <a:t>Fluoride</a:t>
                      </a:r>
                    </a:p>
                  </a:txBody>
                  <a:tcPr marL="66713" marR="66713" marT="33356" marB="33356"/>
                </a:tc>
                <a:tc>
                  <a:txBody>
                    <a:bodyPr/>
                    <a:lstStyle/>
                    <a:p>
                      <a:pPr lvl="0">
                        <a:buNone/>
                      </a:pPr>
                      <a:r>
                        <a:rPr lang="en-US" sz="1300" dirty="0">
                          <a:solidFill>
                            <a:schemeClr val="tx1"/>
                          </a:solidFill>
                        </a:rPr>
                        <a:t>1.5 mg/l</a:t>
                      </a: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1 mg/l</a:t>
                      </a:r>
                      <a:endParaRPr lang="en-US" sz="1300" dirty="0">
                        <a:solidFill>
                          <a:schemeClr val="accent6">
                            <a:lumMod val="75000"/>
                          </a:schemeClr>
                        </a:solidFill>
                      </a:endParaRP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1 mg/l</a:t>
                      </a:r>
                      <a:endParaRPr lang="en-US" sz="1300" dirty="0">
                        <a:solidFill>
                          <a:schemeClr val="accent6">
                            <a:lumMod val="75000"/>
                          </a:schemeClr>
                        </a:solidFill>
                      </a:endParaRPr>
                    </a:p>
                  </a:txBody>
                  <a:tcPr marL="66713" marR="66713" marT="33356" marB="33356"/>
                </a:tc>
                <a:tc>
                  <a:txBody>
                    <a:bodyPr/>
                    <a:lstStyle/>
                    <a:p>
                      <a:pPr lvl="0">
                        <a:buNone/>
                      </a:pPr>
                      <a:r>
                        <a:rPr lang="en-US" sz="1300" b="0" i="0" u="none" strike="noStrike" noProof="0" dirty="0">
                          <a:solidFill>
                            <a:schemeClr val="accent6">
                              <a:lumMod val="75000"/>
                            </a:schemeClr>
                          </a:solidFill>
                          <a:latin typeface="Calibri"/>
                        </a:rPr>
                        <a:t>1 mg/l</a:t>
                      </a:r>
                      <a:endParaRPr lang="en-US" sz="1300" dirty="0">
                        <a:solidFill>
                          <a:schemeClr val="accent6">
                            <a:lumMod val="75000"/>
                          </a:schemeClr>
                        </a:solidFill>
                      </a:endParaRPr>
                    </a:p>
                  </a:txBody>
                  <a:tcPr marL="66713" marR="66713" marT="33356" marB="33356"/>
                </a:tc>
                <a:tc>
                  <a:txBody>
                    <a:bodyPr/>
                    <a:lstStyle/>
                    <a:p>
                      <a:pPr lvl="0">
                        <a:buNone/>
                      </a:pPr>
                      <a:r>
                        <a:rPr lang="en-US" sz="1300" b="0" i="0" u="none" strike="noStrike" noProof="0" dirty="0">
                          <a:solidFill>
                            <a:schemeClr val="tx1"/>
                          </a:solidFill>
                          <a:latin typeface="Calibri"/>
                        </a:rPr>
                        <a:t> Zirconyl solution</a:t>
                      </a:r>
                    </a:p>
                  </a:txBody>
                  <a:tcPr marL="66713" marR="66713" marT="33356" marB="33356"/>
                </a:tc>
                <a:extLst>
                  <a:ext uri="{0D108BD9-81ED-4DB2-BD59-A6C34878D82A}">
                    <a16:rowId xmlns:a16="http://schemas.microsoft.com/office/drawing/2014/main" val="688466882"/>
                  </a:ext>
                </a:extLst>
              </a:tr>
              <a:tr h="436989">
                <a:tc>
                  <a:txBody>
                    <a:bodyPr/>
                    <a:lstStyle/>
                    <a:p>
                      <a:pPr lvl="0">
                        <a:buNone/>
                      </a:pPr>
                      <a:r>
                        <a:rPr lang="en-US" sz="1300" dirty="0"/>
                        <a:t>Temperature</a:t>
                      </a:r>
                    </a:p>
                  </a:txBody>
                  <a:tcPr marL="66713" marR="66713" marT="33356" marB="33356"/>
                </a:tc>
                <a:tc>
                  <a:txBody>
                    <a:bodyPr/>
                    <a:lstStyle/>
                    <a:p>
                      <a:pPr lvl="0">
                        <a:buNone/>
                      </a:pPr>
                      <a:r>
                        <a:rPr lang="en-US" sz="1300" dirty="0">
                          <a:solidFill>
                            <a:schemeClr val="tx1"/>
                          </a:solidFill>
                        </a:rPr>
                        <a:t>10-20 </a:t>
                      </a:r>
                    </a:p>
                  </a:txBody>
                  <a:tcPr marL="66713" marR="66713" marT="33356" marB="33356"/>
                </a:tc>
                <a:tc>
                  <a:txBody>
                    <a:bodyPr/>
                    <a:lstStyle/>
                    <a:p>
                      <a:pPr lvl="0">
                        <a:buNone/>
                      </a:pPr>
                      <a:r>
                        <a:rPr lang="en-US" sz="1300" dirty="0">
                          <a:solidFill>
                            <a:schemeClr val="accent6">
                              <a:lumMod val="75000"/>
                            </a:schemeClr>
                          </a:solidFill>
                        </a:rPr>
                        <a:t>20 </a:t>
                      </a:r>
                      <a:endParaRPr lang="en-US" sz="1300" baseline="30000" dirty="0">
                        <a:solidFill>
                          <a:schemeClr val="accent6">
                            <a:lumMod val="75000"/>
                          </a:schemeClr>
                        </a:solidFill>
                      </a:endParaRPr>
                    </a:p>
                  </a:txBody>
                  <a:tcPr marL="66713" marR="66713" marT="33356" marB="33356"/>
                </a:tc>
                <a:tc>
                  <a:txBody>
                    <a:bodyPr/>
                    <a:lstStyle/>
                    <a:p>
                      <a:pPr lvl="0">
                        <a:buNone/>
                      </a:pPr>
                      <a:r>
                        <a:rPr lang="en-US" sz="1300" dirty="0">
                          <a:solidFill>
                            <a:schemeClr val="accent6">
                              <a:lumMod val="75000"/>
                            </a:schemeClr>
                          </a:solidFill>
                        </a:rPr>
                        <a:t>18</a:t>
                      </a:r>
                      <a:r>
                        <a:rPr lang="en-US" sz="1300" baseline="30000" dirty="0">
                          <a:solidFill>
                            <a:schemeClr val="accent6">
                              <a:lumMod val="75000"/>
                            </a:schemeClr>
                          </a:solidFill>
                        </a:rPr>
                        <a:t>o</a:t>
                      </a:r>
                      <a:endParaRPr lang="en-US" sz="1300" dirty="0">
                        <a:solidFill>
                          <a:schemeClr val="accent6">
                            <a:lumMod val="75000"/>
                          </a:schemeClr>
                        </a:solidFill>
                      </a:endParaRPr>
                    </a:p>
                  </a:txBody>
                  <a:tcPr marL="66713" marR="66713" marT="33356" marB="33356"/>
                </a:tc>
                <a:tc>
                  <a:txBody>
                    <a:bodyPr/>
                    <a:lstStyle/>
                    <a:p>
                      <a:pPr lvl="0">
                        <a:buNone/>
                      </a:pPr>
                      <a:r>
                        <a:rPr lang="en-US" sz="1300" dirty="0">
                          <a:solidFill>
                            <a:schemeClr val="accent6">
                              <a:lumMod val="75000"/>
                            </a:schemeClr>
                          </a:solidFill>
                        </a:rPr>
                        <a:t>18</a:t>
                      </a:r>
                      <a:r>
                        <a:rPr lang="en-US" sz="1300" baseline="30000" dirty="0">
                          <a:solidFill>
                            <a:schemeClr val="accent6">
                              <a:lumMod val="75000"/>
                            </a:schemeClr>
                          </a:solidFill>
                        </a:rPr>
                        <a:t>o</a:t>
                      </a:r>
                      <a:endParaRPr lang="en-US" sz="1300" dirty="0">
                        <a:solidFill>
                          <a:schemeClr val="accent6">
                            <a:lumMod val="75000"/>
                          </a:schemeClr>
                        </a:solidFill>
                      </a:endParaRPr>
                    </a:p>
                  </a:txBody>
                  <a:tcPr marL="66713" marR="66713" marT="33356" marB="33356"/>
                </a:tc>
                <a:tc>
                  <a:txBody>
                    <a:bodyPr/>
                    <a:lstStyle/>
                    <a:p>
                      <a:pPr lvl="0">
                        <a:buNone/>
                      </a:pPr>
                      <a:r>
                        <a:rPr lang="en-US" sz="1300" dirty="0">
                          <a:solidFill>
                            <a:schemeClr val="tx1"/>
                          </a:solidFill>
                        </a:rPr>
                        <a:t>Laboratory Thermometer</a:t>
                      </a:r>
                    </a:p>
                  </a:txBody>
                  <a:tcPr marL="66713" marR="66713" marT="33356" marB="33356"/>
                </a:tc>
                <a:extLst>
                  <a:ext uri="{0D108BD9-81ED-4DB2-BD59-A6C34878D82A}">
                    <a16:rowId xmlns:a16="http://schemas.microsoft.com/office/drawing/2014/main" val="2267940700"/>
                  </a:ext>
                </a:extLst>
              </a:tr>
            </a:tbl>
          </a:graphicData>
        </a:graphic>
      </p:graphicFrame>
      <p:sp>
        <p:nvSpPr>
          <p:cNvPr id="3" name="TextBox 2">
            <a:extLst>
              <a:ext uri="{FF2B5EF4-FFF2-40B4-BE49-F238E27FC236}">
                <a16:creationId xmlns:a16="http://schemas.microsoft.com/office/drawing/2014/main" id="{D65676B7-7AC6-04AB-6EC7-A40482116FBC}"/>
              </a:ext>
            </a:extLst>
          </p:cNvPr>
          <p:cNvSpPr txBox="1"/>
          <p:nvPr/>
        </p:nvSpPr>
        <p:spPr>
          <a:xfrm>
            <a:off x="4372428" y="9071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2740D8CE-DF95-04BC-DC78-8DE86677F762}"/>
              </a:ext>
            </a:extLst>
          </p:cNvPr>
          <p:cNvSpPr txBox="1"/>
          <p:nvPr/>
        </p:nvSpPr>
        <p:spPr>
          <a:xfrm>
            <a:off x="4027714" y="36286"/>
            <a:ext cx="3628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Parameters Comparison</a:t>
            </a:r>
          </a:p>
        </p:txBody>
      </p:sp>
      <p:sp>
        <p:nvSpPr>
          <p:cNvPr id="5" name="TextBox 4">
            <a:extLst>
              <a:ext uri="{FF2B5EF4-FFF2-40B4-BE49-F238E27FC236}">
                <a16:creationId xmlns:a16="http://schemas.microsoft.com/office/drawing/2014/main" id="{D987D75F-F74C-0126-B507-4CFD8AF98646}"/>
              </a:ext>
            </a:extLst>
          </p:cNvPr>
          <p:cNvSpPr txBox="1"/>
          <p:nvPr/>
        </p:nvSpPr>
        <p:spPr>
          <a:xfrm>
            <a:off x="468584" y="6573093"/>
            <a:ext cx="114590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(Water sample collection couldn't be done for </a:t>
            </a:r>
            <a:r>
              <a:rPr lang="en-US" dirty="0" err="1">
                <a:cs typeface="Calibri"/>
              </a:rPr>
              <a:t>Hulimavu</a:t>
            </a:r>
            <a:r>
              <a:rPr lang="en-US" dirty="0">
                <a:cs typeface="Calibri"/>
              </a:rPr>
              <a:t> lake on 2nd December as restoration work was being done )</a:t>
            </a:r>
          </a:p>
        </p:txBody>
      </p:sp>
    </p:spTree>
    <p:extLst>
      <p:ext uri="{BB962C8B-B14F-4D97-AF65-F5344CB8AC3E}">
        <p14:creationId xmlns:p14="http://schemas.microsoft.com/office/powerpoint/2010/main" val="535807379"/>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5FDD1F0-841C-C446-DB7A-009ABFBA56BA}"/>
              </a:ext>
            </a:extLst>
          </p:cNvPr>
          <p:cNvSpPr txBox="1"/>
          <p:nvPr/>
        </p:nvSpPr>
        <p:spPr>
          <a:xfrm>
            <a:off x="669750" y="1717834"/>
            <a:ext cx="10881254" cy="36733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algn="just">
              <a:lnSpc>
                <a:spcPct val="90000"/>
              </a:lnSpc>
              <a:spcAft>
                <a:spcPts val="600"/>
              </a:spcAft>
            </a:pPr>
            <a:r>
              <a:rPr lang="en-US" sz="3200" b="1" dirty="0">
                <a:cs typeface="Calibri"/>
              </a:rPr>
              <a:t>Observations and inference</a:t>
            </a:r>
            <a:r>
              <a:rPr lang="en-US" sz="3200" dirty="0">
                <a:cs typeface="Calibri"/>
              </a:rPr>
              <a:t> from testing- </a:t>
            </a:r>
            <a:endParaRPr lang="en-US" dirty="0">
              <a:cs typeface="Calibri" panose="020F0502020204030204"/>
            </a:endParaRPr>
          </a:p>
          <a:p>
            <a:pPr algn="just">
              <a:lnSpc>
                <a:spcPct val="90000"/>
              </a:lnSpc>
              <a:spcAft>
                <a:spcPts val="600"/>
              </a:spcAft>
            </a:pPr>
            <a:r>
              <a:rPr lang="en-US" sz="3200" dirty="0">
                <a:cs typeface="Calibri"/>
              </a:rPr>
              <a:t>-Dissolved oxygen levels were lesser than the permissible limit in the </a:t>
            </a:r>
            <a:r>
              <a:rPr lang="en-US" sz="3200" dirty="0" err="1">
                <a:cs typeface="Calibri"/>
              </a:rPr>
              <a:t>Hulimavu</a:t>
            </a:r>
            <a:r>
              <a:rPr lang="en-US" sz="3200" dirty="0">
                <a:cs typeface="Calibri"/>
              </a:rPr>
              <a:t> lake. This suggests that it is highly polluted due to human intervention.</a:t>
            </a:r>
          </a:p>
          <a:p>
            <a:pPr algn="just">
              <a:lnSpc>
                <a:spcPct val="90000"/>
              </a:lnSpc>
              <a:spcAft>
                <a:spcPts val="600"/>
              </a:spcAft>
            </a:pPr>
            <a:r>
              <a:rPr lang="en-US" sz="3200" dirty="0">
                <a:cs typeface="Calibri"/>
              </a:rPr>
              <a:t>-Ammonia and Iron are higher in the </a:t>
            </a:r>
            <a:r>
              <a:rPr lang="en-US" sz="3200" dirty="0" err="1">
                <a:cs typeface="Calibri"/>
              </a:rPr>
              <a:t>Hulimavu</a:t>
            </a:r>
            <a:r>
              <a:rPr lang="en-US" sz="3200" dirty="0">
                <a:cs typeface="Calibri"/>
              </a:rPr>
              <a:t> lake.</a:t>
            </a:r>
          </a:p>
          <a:p>
            <a:pPr algn="just">
              <a:lnSpc>
                <a:spcPct val="90000"/>
              </a:lnSpc>
              <a:spcAft>
                <a:spcPts val="600"/>
              </a:spcAft>
            </a:pPr>
            <a:r>
              <a:rPr lang="en-US" sz="3200" dirty="0">
                <a:ea typeface="+mn-lt"/>
                <a:cs typeface="+mn-lt"/>
              </a:rPr>
              <a:t>-Both the lakes have higher turbidity and tested positive for </a:t>
            </a:r>
            <a:r>
              <a:rPr lang="en-US" sz="3200" dirty="0" err="1">
                <a:ea typeface="+mn-lt"/>
                <a:cs typeface="+mn-lt"/>
              </a:rPr>
              <a:t>faecal</a:t>
            </a:r>
            <a:r>
              <a:rPr lang="en-US" sz="3200" dirty="0">
                <a:ea typeface="+mn-lt"/>
                <a:cs typeface="+mn-lt"/>
              </a:rPr>
              <a:t> contamination</a:t>
            </a:r>
          </a:p>
          <a:p>
            <a:pPr algn="just">
              <a:lnSpc>
                <a:spcPct val="90000"/>
              </a:lnSpc>
              <a:spcAft>
                <a:spcPts val="600"/>
              </a:spcAft>
            </a:pPr>
            <a:endParaRPr lang="en-US" sz="3200" dirty="0">
              <a:cs typeface="Calibri"/>
            </a:endParaRPr>
          </a:p>
          <a:p>
            <a:pPr algn="just">
              <a:lnSpc>
                <a:spcPct val="90000"/>
              </a:lnSpc>
              <a:spcAft>
                <a:spcPts val="600"/>
              </a:spcAft>
            </a:pPr>
            <a:r>
              <a:rPr lang="en-US" sz="3200" b="1" dirty="0">
                <a:cs typeface="Calibri"/>
              </a:rPr>
              <a:t>Conclusion</a:t>
            </a:r>
            <a:r>
              <a:rPr lang="en-US" sz="3200" dirty="0">
                <a:cs typeface="Calibri"/>
              </a:rPr>
              <a:t>-The</a:t>
            </a:r>
            <a:r>
              <a:rPr lang="en-US" sz="3200" dirty="0">
                <a:ea typeface="+mn-lt"/>
                <a:cs typeface="+mn-lt"/>
              </a:rPr>
              <a:t> analysis reveals that the Kalena Agrahara lake is in a better condition compared to the  </a:t>
            </a:r>
            <a:r>
              <a:rPr lang="en-US" sz="3200" dirty="0" err="1">
                <a:ea typeface="+mn-lt"/>
                <a:cs typeface="+mn-lt"/>
              </a:rPr>
              <a:t>Hulimavu</a:t>
            </a:r>
            <a:r>
              <a:rPr lang="en-US" sz="3200" dirty="0">
                <a:ea typeface="+mn-lt"/>
                <a:cs typeface="+mn-lt"/>
              </a:rPr>
              <a:t> lake along the discussed parameters.</a:t>
            </a:r>
          </a:p>
          <a:p>
            <a:pPr algn="just">
              <a:lnSpc>
                <a:spcPct val="90000"/>
              </a:lnSpc>
              <a:spcAft>
                <a:spcPts val="600"/>
              </a:spcAft>
            </a:pPr>
            <a:endParaRPr lang="en-US" sz="3200">
              <a:cs typeface="Calibri"/>
            </a:endParaRPr>
          </a:p>
          <a:p>
            <a:pPr algn="just">
              <a:lnSpc>
                <a:spcPct val="90000"/>
              </a:lnSpc>
              <a:spcAft>
                <a:spcPts val="600"/>
              </a:spcAft>
            </a:pPr>
            <a:endParaRPr lang="en-US" sz="3200">
              <a:cs typeface="Calibri"/>
            </a:endParaRPr>
          </a:p>
          <a:p>
            <a:pPr>
              <a:lnSpc>
                <a:spcPct val="90000"/>
              </a:lnSpc>
              <a:spcAft>
                <a:spcPts val="600"/>
              </a:spcAft>
            </a:pPr>
            <a:endParaRPr lang="en-US" sz="3200">
              <a:cs typeface="Calibri"/>
            </a:endParaRPr>
          </a:p>
          <a:p>
            <a:pPr algn="ctr">
              <a:lnSpc>
                <a:spcPct val="90000"/>
              </a:lnSpc>
              <a:spcAft>
                <a:spcPts val="600"/>
              </a:spcAft>
            </a:pPr>
            <a:endParaRPr lang="en-US" sz="3200">
              <a:cs typeface="Calibri"/>
            </a:endParaRPr>
          </a:p>
        </p:txBody>
      </p:sp>
      <p:sp>
        <p:nvSpPr>
          <p:cNvPr id="20"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91CA4516-B019-76CD-6395-ED77CF5034BF}"/>
              </a:ext>
            </a:extLst>
          </p:cNvPr>
          <p:cNvSpPr txBox="1"/>
          <p:nvPr/>
        </p:nvSpPr>
        <p:spPr>
          <a:xfrm>
            <a:off x="4220194" y="946265"/>
            <a:ext cx="37477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cs typeface="Calibri"/>
              </a:rPr>
              <a:t>Data Interpretation</a:t>
            </a:r>
          </a:p>
        </p:txBody>
      </p:sp>
    </p:spTree>
    <p:extLst>
      <p:ext uri="{BB962C8B-B14F-4D97-AF65-F5344CB8AC3E}">
        <p14:creationId xmlns:p14="http://schemas.microsoft.com/office/powerpoint/2010/main" val="1108787147"/>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Rectangle 4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45" name="Freeform: Shape 4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35FDD1F0-841C-C446-DB7A-009ABFBA56BA}"/>
              </a:ext>
            </a:extLst>
          </p:cNvPr>
          <p:cNvSpPr txBox="1"/>
          <p:nvPr/>
        </p:nvSpPr>
        <p:spPr>
          <a:xfrm>
            <a:off x="3204642" y="2353641"/>
            <a:ext cx="5782716" cy="2150719"/>
          </a:xfrm>
          <a:prstGeom prst="rect">
            <a:avLst/>
          </a:prstGeom>
          <a:noFill/>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3600" b="1">
                <a:solidFill>
                  <a:srgbClr val="080808"/>
                </a:solidFill>
                <a:latin typeface="+mj-lt"/>
                <a:ea typeface="+mj-ea"/>
                <a:cs typeface="+mj-cs"/>
              </a:rPr>
              <a:t>Effective approach</a:t>
            </a:r>
            <a:r>
              <a:rPr lang="en-US" sz="3600" b="1" kern="1200">
                <a:solidFill>
                  <a:srgbClr val="080808"/>
                </a:solidFill>
                <a:latin typeface="+mj-lt"/>
                <a:ea typeface="+mj-ea"/>
                <a:cs typeface="+mj-cs"/>
              </a:rPr>
              <a:t> to create an </a:t>
            </a:r>
            <a:r>
              <a:rPr lang="en-US" sz="3600" b="1">
                <a:solidFill>
                  <a:srgbClr val="080808"/>
                </a:solidFill>
                <a:latin typeface="+mj-lt"/>
                <a:ea typeface="+mj-ea"/>
                <a:cs typeface="+mj-cs"/>
              </a:rPr>
              <a:t>optimal</a:t>
            </a:r>
            <a:r>
              <a:rPr lang="en-US" sz="3600" b="1" kern="1200">
                <a:solidFill>
                  <a:srgbClr val="080808"/>
                </a:solidFill>
                <a:latin typeface="+mj-lt"/>
                <a:ea typeface="+mj-ea"/>
                <a:cs typeface="+mj-cs"/>
              </a:rPr>
              <a:t> </a:t>
            </a:r>
            <a:r>
              <a:rPr lang="en-US" sz="3600" b="1">
                <a:solidFill>
                  <a:srgbClr val="080808"/>
                </a:solidFill>
                <a:latin typeface="+mj-lt"/>
                <a:ea typeface="+mj-ea"/>
                <a:cs typeface="+mj-cs"/>
              </a:rPr>
              <a:t>lake</a:t>
            </a:r>
            <a:r>
              <a:rPr lang="en-US" sz="3600" b="1" kern="1200">
                <a:solidFill>
                  <a:srgbClr val="080808"/>
                </a:solidFill>
                <a:latin typeface="+mj-lt"/>
                <a:ea typeface="+mj-ea"/>
                <a:cs typeface="+mj-cs"/>
              </a:rPr>
              <a:t> that is </a:t>
            </a:r>
            <a:r>
              <a:rPr lang="en-US" sz="3600" b="1">
                <a:solidFill>
                  <a:srgbClr val="080808"/>
                </a:solidFill>
                <a:latin typeface="+mj-lt"/>
                <a:ea typeface="+mj-ea"/>
                <a:cs typeface="+mj-cs"/>
              </a:rPr>
              <a:t>sustainable</a:t>
            </a:r>
            <a:r>
              <a:rPr lang="en-US" sz="3600" b="1" kern="1200">
                <a:solidFill>
                  <a:srgbClr val="080808"/>
                </a:solidFill>
                <a:latin typeface="+mj-lt"/>
                <a:ea typeface="+mj-ea"/>
                <a:cs typeface="+mj-cs"/>
              </a:rPr>
              <a:t> in the </a:t>
            </a:r>
            <a:r>
              <a:rPr lang="en-US" sz="3600" b="1">
                <a:solidFill>
                  <a:srgbClr val="080808"/>
                </a:solidFill>
                <a:latin typeface="+mj-lt"/>
                <a:ea typeface="+mj-ea"/>
                <a:cs typeface="+mj-cs"/>
              </a:rPr>
              <a:t>urban</a:t>
            </a:r>
            <a:r>
              <a:rPr lang="en-US" sz="3600" b="1" kern="1200">
                <a:solidFill>
                  <a:srgbClr val="080808"/>
                </a:solidFill>
                <a:latin typeface="+mj-lt"/>
                <a:ea typeface="+mj-ea"/>
                <a:cs typeface="+mj-cs"/>
              </a:rPr>
              <a:t> </a:t>
            </a:r>
            <a:r>
              <a:rPr lang="en-US" sz="3600" b="1">
                <a:solidFill>
                  <a:srgbClr val="080808"/>
                </a:solidFill>
                <a:latin typeface="+mj-lt"/>
                <a:ea typeface="+mj-ea"/>
                <a:cs typeface="+mj-cs"/>
              </a:rPr>
              <a:t>landscape</a:t>
            </a:r>
            <a:r>
              <a:rPr lang="en-US" sz="3600" b="1" kern="1200">
                <a:solidFill>
                  <a:srgbClr val="080808"/>
                </a:solidFill>
                <a:latin typeface="+mj-lt"/>
                <a:ea typeface="+mj-ea"/>
                <a:cs typeface="+mj-cs"/>
              </a:rPr>
              <a:t> of Bangalore</a:t>
            </a:r>
          </a:p>
        </p:txBody>
      </p:sp>
      <p:sp>
        <p:nvSpPr>
          <p:cNvPr id="47" name="Freeform: Shape 4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Rectangle 5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70310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023B36A-88CA-8B34-C3F7-57D3A1B9638B}"/>
              </a:ext>
            </a:extLst>
          </p:cNvPr>
          <p:cNvSpPr txBox="1"/>
          <p:nvPr/>
        </p:nvSpPr>
        <p:spPr>
          <a:xfrm>
            <a:off x="10388344" y="1719476"/>
            <a:ext cx="1803656"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Source used to create the chart:</a:t>
            </a:r>
          </a:p>
          <a:p>
            <a:pPr marL="285750" indent="-285750">
              <a:buFont typeface="Arial"/>
              <a:buChar char="•"/>
            </a:pPr>
            <a:r>
              <a:rPr lang="en-US" sz="1400">
                <a:cs typeface="Calibri"/>
              </a:rPr>
              <a:t>Site Visits of Kalena Agrahara, </a:t>
            </a:r>
            <a:r>
              <a:rPr lang="en-US" sz="1400" err="1">
                <a:cs typeface="Calibri"/>
              </a:rPr>
              <a:t>Madiwala</a:t>
            </a:r>
            <a:r>
              <a:rPr lang="en-US" sz="1400">
                <a:cs typeface="Calibri"/>
              </a:rPr>
              <a:t> and </a:t>
            </a:r>
            <a:r>
              <a:rPr lang="en-US" sz="1400" err="1">
                <a:cs typeface="Calibri"/>
              </a:rPr>
              <a:t>Hulimavu</a:t>
            </a:r>
            <a:r>
              <a:rPr lang="en-US" sz="1400">
                <a:cs typeface="Calibri"/>
              </a:rPr>
              <a:t> Lake</a:t>
            </a:r>
          </a:p>
          <a:p>
            <a:pPr marL="285750" indent="-285750">
              <a:buFont typeface="Arial"/>
              <a:buChar char="•"/>
            </a:pPr>
            <a:r>
              <a:rPr lang="en-US" sz="1400">
                <a:cs typeface="Calibri"/>
              </a:rPr>
              <a:t>E-Workshop - 'Know your Ecosystem' - </a:t>
            </a:r>
            <a:r>
              <a:rPr lang="en-US" sz="1400" err="1">
                <a:cs typeface="Calibri"/>
              </a:rPr>
              <a:t>youtube</a:t>
            </a:r>
            <a:endParaRPr lang="en-US" sz="1400">
              <a:cs typeface="Calibri"/>
            </a:endParaRPr>
          </a:p>
          <a:p>
            <a:pPr marL="285750" indent="-285750">
              <a:buFont typeface="Arial"/>
              <a:buChar char="•"/>
            </a:pPr>
            <a:r>
              <a:rPr lang="en-US" sz="1400">
                <a:cs typeface="Calibri"/>
              </a:rPr>
              <a:t>Research Paper cited – Efficacy of Rejuvenation of Lakes in Bengaluru </a:t>
            </a:r>
          </a:p>
        </p:txBody>
      </p:sp>
      <p:pic>
        <p:nvPicPr>
          <p:cNvPr id="5" name="Picture 6" descr="Map&#10;&#10;Description automatically generated">
            <a:extLst>
              <a:ext uri="{FF2B5EF4-FFF2-40B4-BE49-F238E27FC236}">
                <a16:creationId xmlns:a16="http://schemas.microsoft.com/office/drawing/2014/main" id="{2165E1E1-8419-97AB-705E-961935C74B88}"/>
              </a:ext>
            </a:extLst>
          </p:cNvPr>
          <p:cNvPicPr>
            <a:picLocks noGrp="1" noChangeAspect="1"/>
          </p:cNvPicPr>
          <p:nvPr>
            <p:ph idx="1"/>
          </p:nvPr>
        </p:nvPicPr>
        <p:blipFill>
          <a:blip r:embed="rId2"/>
          <a:stretch>
            <a:fillRect/>
          </a:stretch>
        </p:blipFill>
        <p:spPr>
          <a:xfrm>
            <a:off x="-1755" y="5292"/>
            <a:ext cx="10403399" cy="6834893"/>
          </a:xfrm>
        </p:spPr>
      </p:pic>
    </p:spTree>
    <p:extLst>
      <p:ext uri="{BB962C8B-B14F-4D97-AF65-F5344CB8AC3E}">
        <p14:creationId xmlns:p14="http://schemas.microsoft.com/office/powerpoint/2010/main" val="3386058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09A6E8E-1E83-AD78-6FA5-003B37A5C921}"/>
              </a:ext>
            </a:extLst>
          </p:cNvPr>
          <p:cNvPicPr>
            <a:picLocks noChangeAspect="1"/>
          </p:cNvPicPr>
          <p:nvPr/>
        </p:nvPicPr>
        <p:blipFill rotWithShape="1">
          <a:blip r:embed="rId2"/>
          <a:srcRect/>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EB3FB95-67EF-4E79-4533-053152CB4A57}"/>
              </a:ext>
            </a:extLst>
          </p:cNvPr>
          <p:cNvSpPr>
            <a:spLocks noGrp="1"/>
          </p:cNvSpPr>
          <p:nvPr>
            <p:ph type="title"/>
          </p:nvPr>
        </p:nvSpPr>
        <p:spPr>
          <a:xfrm>
            <a:off x="709448" y="1913950"/>
            <a:ext cx="4204137" cy="1342754"/>
          </a:xfrm>
        </p:spPr>
        <p:txBody>
          <a:bodyPr>
            <a:normAutofit/>
          </a:bodyPr>
          <a:lstStyle/>
          <a:p>
            <a:pPr algn="ctr"/>
            <a:r>
              <a:rPr lang="en-US" b="1">
                <a:cs typeface="Calibri Light"/>
              </a:rPr>
              <a:t>Conclusion</a:t>
            </a:r>
            <a:endParaRPr lang="en-US" b="1"/>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8C1A04-9C50-2117-8B55-7E7117205ABA}"/>
              </a:ext>
            </a:extLst>
          </p:cNvPr>
          <p:cNvSpPr>
            <a:spLocks noGrp="1"/>
          </p:cNvSpPr>
          <p:nvPr>
            <p:ph idx="1"/>
          </p:nvPr>
        </p:nvSpPr>
        <p:spPr>
          <a:xfrm>
            <a:off x="255129" y="3331541"/>
            <a:ext cx="5453342" cy="3148322"/>
          </a:xfrm>
        </p:spPr>
        <p:txBody>
          <a:bodyPr vert="horz" lIns="91440" tIns="45720" rIns="91440" bIns="45720" rtlCol="0" anchor="ctr">
            <a:noAutofit/>
          </a:bodyPr>
          <a:lstStyle/>
          <a:p>
            <a:pPr marL="0" indent="0">
              <a:buNone/>
            </a:pPr>
            <a:r>
              <a:rPr lang="en-US" sz="2400">
                <a:cs typeface="Calibri"/>
              </a:rPr>
              <a:t>Lakes define Bangalore's identity, and lakes around us play a vital role in each one of our lives. It is important to conserve this very limited resource and we as residents of Bangalore should step forward to do so. It is the need of the hour to understand the issue and fix it in a timely manner. This is our joint responsibility.</a:t>
            </a:r>
            <a:endParaRPr lang="en-US" sz="2400">
              <a:latin typeface="Calibri" panose="020F0502020204030204"/>
              <a:ea typeface="+mn-lt"/>
              <a:cs typeface="+mn-lt"/>
            </a:endParaRPr>
          </a:p>
        </p:txBody>
      </p:sp>
      <p:graphicFrame>
        <p:nvGraphicFramePr>
          <p:cNvPr id="5" name="Diagram 5">
            <a:extLst>
              <a:ext uri="{FF2B5EF4-FFF2-40B4-BE49-F238E27FC236}">
                <a16:creationId xmlns:a16="http://schemas.microsoft.com/office/drawing/2014/main" id="{0087B25E-425A-9F55-6651-6908A0A1ABE3}"/>
              </a:ext>
            </a:extLst>
          </p:cNvPr>
          <p:cNvGraphicFramePr/>
          <p:nvPr>
            <p:extLst>
              <p:ext uri="{D42A27DB-BD31-4B8C-83A1-F6EECF244321}">
                <p14:modId xmlns:p14="http://schemas.microsoft.com/office/powerpoint/2010/main" val="971423876"/>
              </p:ext>
            </p:extLst>
          </p:nvPr>
        </p:nvGraphicFramePr>
        <p:xfrm>
          <a:off x="7097889" y="104422"/>
          <a:ext cx="4572000" cy="653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9719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Shape 27">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80D817-C4E2-1D68-C34B-BC6EA11E362A}"/>
              </a:ext>
            </a:extLst>
          </p:cNvPr>
          <p:cNvSpPr>
            <a:spLocks noGrp="1"/>
          </p:cNvSpPr>
          <p:nvPr>
            <p:ph type="title"/>
          </p:nvPr>
        </p:nvSpPr>
        <p:spPr>
          <a:xfrm>
            <a:off x="934872" y="982272"/>
            <a:ext cx="3388419" cy="4560970"/>
          </a:xfrm>
        </p:spPr>
        <p:txBody>
          <a:bodyPr>
            <a:normAutofit/>
          </a:bodyPr>
          <a:lstStyle/>
          <a:p>
            <a:r>
              <a:rPr lang="en-US" sz="4000" i="1">
                <a:solidFill>
                  <a:srgbClr val="FFFFFF"/>
                </a:solidFill>
                <a:latin typeface="Brush Script MT"/>
                <a:cs typeface="Calibri Light"/>
              </a:rPr>
              <a:t>Acknowledgement</a:t>
            </a:r>
            <a:endParaRPr lang="en-US" sz="4000" i="1">
              <a:solidFill>
                <a:srgbClr val="FFFFFF"/>
              </a:solidFill>
              <a:latin typeface="Brush Script MT"/>
            </a:endParaRPr>
          </a:p>
        </p:txBody>
      </p:sp>
      <p:sp>
        <p:nvSpPr>
          <p:cNvPr id="30"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F89E5759-3354-F264-99FB-7B6816F295D3}"/>
              </a:ext>
            </a:extLst>
          </p:cNvPr>
          <p:cNvSpPr>
            <a:spLocks noGrp="1"/>
          </p:cNvSpPr>
          <p:nvPr>
            <p:ph idx="1"/>
          </p:nvPr>
        </p:nvSpPr>
        <p:spPr>
          <a:xfrm>
            <a:off x="5221862" y="1719618"/>
            <a:ext cx="5948831" cy="4334629"/>
          </a:xfrm>
        </p:spPr>
        <p:txBody>
          <a:bodyPr vert="horz" lIns="91440" tIns="45720" rIns="91440" bIns="45720" rtlCol="0" anchor="ctr">
            <a:noAutofit/>
          </a:bodyPr>
          <a:lstStyle/>
          <a:p>
            <a:pPr marL="0" indent="0">
              <a:buNone/>
            </a:pPr>
            <a:r>
              <a:rPr lang="en-US" sz="1800" i="1">
                <a:solidFill>
                  <a:srgbClr val="FEFFFF"/>
                </a:solidFill>
                <a:latin typeface="MV Boli"/>
                <a:ea typeface="+mn-lt"/>
                <a:cs typeface="+mn-lt"/>
              </a:rPr>
              <a:t>We would like to thank IISc and the Ecological sciences department for providing us with this opportunity. Working on this project has given us practical experience and each day of work in the field gave us an opportunity to learn something new. This project has made us more concerned than before about these lakes.</a:t>
            </a:r>
            <a:endParaRPr lang="en-US" sz="1800" i="1">
              <a:solidFill>
                <a:srgbClr val="FEFFFF"/>
              </a:solidFill>
              <a:latin typeface="MV Boli"/>
              <a:cs typeface="MV Boli"/>
            </a:endParaRPr>
          </a:p>
          <a:p>
            <a:pPr marL="0" indent="0">
              <a:buNone/>
            </a:pPr>
            <a:endParaRPr lang="en-US" sz="1800" i="1">
              <a:solidFill>
                <a:srgbClr val="FEFFFF"/>
              </a:solidFill>
              <a:latin typeface="MV Boli"/>
              <a:ea typeface="+mn-lt"/>
              <a:cs typeface="+mn-lt"/>
            </a:endParaRPr>
          </a:p>
          <a:p>
            <a:pPr marL="0" indent="0">
              <a:buNone/>
            </a:pPr>
            <a:r>
              <a:rPr lang="en-US" sz="1800" i="1">
                <a:solidFill>
                  <a:srgbClr val="FEFFFF"/>
                </a:solidFill>
                <a:latin typeface="MV Boli"/>
                <a:ea typeface="+mn-lt"/>
                <a:cs typeface="+mn-lt"/>
              </a:rPr>
              <a:t>We would like to thank Indumathi Ma'am and Ashwini Ma'am for guiding us through the project, organizing site visits, water quality testing, collecting samples etc. The project would not have been possible without the guidance and continual support of our teachers.</a:t>
            </a:r>
            <a:endParaRPr lang="en-US" sz="1800" i="1">
              <a:solidFill>
                <a:srgbClr val="FEFFFF"/>
              </a:solidFill>
              <a:latin typeface="MV Boli"/>
              <a:cs typeface="MV Boli"/>
            </a:endParaRPr>
          </a:p>
          <a:p>
            <a:pPr marL="0" indent="0">
              <a:buNone/>
            </a:pPr>
            <a:endParaRPr lang="en-US" sz="1800" i="1">
              <a:solidFill>
                <a:srgbClr val="FEFFFF"/>
              </a:solidFill>
              <a:latin typeface="MV Boli"/>
              <a:ea typeface="+mn-lt"/>
              <a:cs typeface="+mn-lt"/>
            </a:endParaRPr>
          </a:p>
          <a:p>
            <a:pPr marL="0" indent="0">
              <a:buNone/>
            </a:pPr>
            <a:r>
              <a:rPr lang="en-US" sz="1800" i="1">
                <a:solidFill>
                  <a:srgbClr val="FEFFFF"/>
                </a:solidFill>
                <a:latin typeface="MV Boli"/>
                <a:ea typeface="+mn-lt"/>
                <a:cs typeface="+mn-lt"/>
              </a:rPr>
              <a:t>We would like to thank Lohit (WWF) for providing us the kit for testing.</a:t>
            </a:r>
            <a:endParaRPr lang="en-US" sz="1800" i="1">
              <a:solidFill>
                <a:srgbClr val="FEFFFF"/>
              </a:solidFill>
              <a:latin typeface="MV Boli"/>
              <a:cs typeface="MV Boli"/>
            </a:endParaRPr>
          </a:p>
        </p:txBody>
      </p:sp>
    </p:spTree>
    <p:extLst>
      <p:ext uri="{BB962C8B-B14F-4D97-AF65-F5344CB8AC3E}">
        <p14:creationId xmlns:p14="http://schemas.microsoft.com/office/powerpoint/2010/main" val="4013919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A93F5-62EC-D399-04AE-87DE1E1C279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References (Works Cited)</a:t>
            </a:r>
          </a:p>
        </p:txBody>
      </p:sp>
      <p:graphicFrame>
        <p:nvGraphicFramePr>
          <p:cNvPr id="5" name="Content Placeholder 2">
            <a:extLst>
              <a:ext uri="{FF2B5EF4-FFF2-40B4-BE49-F238E27FC236}">
                <a16:creationId xmlns:a16="http://schemas.microsoft.com/office/drawing/2014/main" id="{E5DDC20B-E668-0229-FA55-AC8593353AE4}"/>
              </a:ext>
            </a:extLst>
          </p:cNvPr>
          <p:cNvGraphicFramePr>
            <a:graphicFrameLocks noGrp="1"/>
          </p:cNvGraphicFramePr>
          <p:nvPr>
            <p:ph idx="1"/>
            <p:extLst>
              <p:ext uri="{D42A27DB-BD31-4B8C-83A1-F6EECF244321}">
                <p14:modId xmlns:p14="http://schemas.microsoft.com/office/powerpoint/2010/main" val="526585337"/>
              </p:ext>
            </p:extLst>
          </p:nvPr>
        </p:nvGraphicFramePr>
        <p:xfrm>
          <a:off x="4391225" y="96134"/>
          <a:ext cx="7653306" cy="6619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80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body of water with trees and buildings in the background&#10;&#10;Description automatically generated">
            <a:extLst>
              <a:ext uri="{FF2B5EF4-FFF2-40B4-BE49-F238E27FC236}">
                <a16:creationId xmlns:a16="http://schemas.microsoft.com/office/drawing/2014/main" id="{5650C2B0-B374-D5B7-9BB4-9C7270E286DD}"/>
              </a:ext>
            </a:extLst>
          </p:cNvPr>
          <p:cNvPicPr>
            <a:picLocks noChangeAspect="1"/>
          </p:cNvPicPr>
          <p:nvPr/>
        </p:nvPicPr>
        <p:blipFill rotWithShape="1">
          <a:blip r:embed="rId2">
            <a:alphaModFix amt="45000"/>
          </a:blip>
          <a:srcRect l="15423" r="8133"/>
          <a:stretch/>
        </p:blipFill>
        <p:spPr>
          <a:xfrm>
            <a:off x="20" y="1"/>
            <a:ext cx="12191980" cy="6857999"/>
          </a:xfrm>
          <a:prstGeom prst="rect">
            <a:avLst/>
          </a:prstGeom>
        </p:spPr>
      </p:pic>
      <p:sp>
        <p:nvSpPr>
          <p:cNvPr id="22" name="Rectangle 2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3E6B5B8A-8822-F04E-A72E-A94A6198B2CE}"/>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br>
              <a:rPr lang="en-US" sz="8000"/>
            </a:br>
            <a:r>
              <a:rPr lang="en-US" sz="8000"/>
              <a:t>Thank You</a:t>
            </a:r>
          </a:p>
        </p:txBody>
      </p:sp>
      <p:sp>
        <p:nvSpPr>
          <p:cNvPr id="24" name="Rectangle 2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220317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outdoor, field, green&#10;&#10;Description automatically generated">
            <a:extLst>
              <a:ext uri="{FF2B5EF4-FFF2-40B4-BE49-F238E27FC236}">
                <a16:creationId xmlns:a16="http://schemas.microsoft.com/office/drawing/2014/main" id="{7CCC963A-68A5-3E82-7966-3C748F5E4A13}"/>
              </a:ext>
            </a:extLst>
          </p:cNvPr>
          <p:cNvPicPr>
            <a:picLocks noChangeAspect="1"/>
          </p:cNvPicPr>
          <p:nvPr/>
        </p:nvPicPr>
        <p:blipFill rotWithShape="1">
          <a:blip r:embed="rId2"/>
          <a:srcRect b="6160"/>
          <a:stretch/>
        </p:blipFill>
        <p:spPr>
          <a:xfrm>
            <a:off x="-4078" y="4709"/>
            <a:ext cx="12195570" cy="4586859"/>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611DCE-48FD-E9E3-4EB4-AE9E460BC6B3}"/>
              </a:ext>
            </a:extLst>
          </p:cNvPr>
          <p:cNvSpPr>
            <a:spLocks noGrp="1"/>
          </p:cNvSpPr>
          <p:nvPr>
            <p:ph idx="1"/>
          </p:nvPr>
        </p:nvSpPr>
        <p:spPr>
          <a:xfrm>
            <a:off x="4745777" y="4581620"/>
            <a:ext cx="7449554" cy="2275774"/>
          </a:xfrm>
        </p:spPr>
        <p:txBody>
          <a:bodyPr vert="horz" lIns="91440" tIns="45720" rIns="91440" bIns="45720" rtlCol="0" anchor="ctr">
            <a:noAutofit/>
          </a:bodyPr>
          <a:lstStyle/>
          <a:p>
            <a:r>
              <a:rPr lang="en-US" sz="1900" b="1">
                <a:ea typeface="+mn-lt"/>
                <a:cs typeface="+mn-lt"/>
              </a:rPr>
              <a:t>Kalena Agrahara Lake</a:t>
            </a:r>
            <a:r>
              <a:rPr lang="en-US" sz="1900">
                <a:ea typeface="+mn-lt"/>
                <a:cs typeface="+mn-lt"/>
              </a:rPr>
              <a:t> on Bannerghatta Road is a seven-acre lake with freshwater. It was once polluted, but is now redeveloped after consistent efforts of Kalena Agrahara Lake Association and FM Nirmala Sitharaman's MPLAD (Member of Parliament Local Area Development) Scheme.</a:t>
            </a:r>
          </a:p>
          <a:p>
            <a:r>
              <a:rPr lang="en-US" sz="1900" b="1" err="1">
                <a:ea typeface="+mn-lt"/>
                <a:cs typeface="+mn-lt"/>
              </a:rPr>
              <a:t>Hulimavu</a:t>
            </a:r>
            <a:r>
              <a:rPr lang="en-US" sz="1900" b="1">
                <a:ea typeface="+mn-lt"/>
                <a:cs typeface="+mn-lt"/>
              </a:rPr>
              <a:t> Lake</a:t>
            </a:r>
            <a:r>
              <a:rPr lang="en-US" sz="1900">
                <a:ea typeface="+mn-lt"/>
                <a:cs typeface="+mn-lt"/>
              </a:rPr>
              <a:t> was once a serene, crystal-clear lake, present on Bannerghatta road. But is now polluted and is undergoing rejuvenation.</a:t>
            </a:r>
            <a:endParaRPr lang="en-US" sz="1900">
              <a:cs typeface="Calibri"/>
            </a:endParaRPr>
          </a:p>
        </p:txBody>
      </p:sp>
      <p:sp>
        <p:nvSpPr>
          <p:cNvPr id="5" name="TextBox 4">
            <a:extLst>
              <a:ext uri="{FF2B5EF4-FFF2-40B4-BE49-F238E27FC236}">
                <a16:creationId xmlns:a16="http://schemas.microsoft.com/office/drawing/2014/main" id="{5EF2A198-2A2E-45F0-37D3-4D45EA7C0DF0}"/>
              </a:ext>
            </a:extLst>
          </p:cNvPr>
          <p:cNvSpPr txBox="1"/>
          <p:nvPr/>
        </p:nvSpPr>
        <p:spPr>
          <a:xfrm>
            <a:off x="1941255" y="5449956"/>
            <a:ext cx="23657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cs typeface="Calibri"/>
              </a:rPr>
              <a:t>Introduction</a:t>
            </a:r>
            <a:endParaRPr lang="en-US" sz="3200" b="1"/>
          </a:p>
        </p:txBody>
      </p:sp>
      <p:sp>
        <p:nvSpPr>
          <p:cNvPr id="6" name="TextBox 5">
            <a:extLst>
              <a:ext uri="{FF2B5EF4-FFF2-40B4-BE49-F238E27FC236}">
                <a16:creationId xmlns:a16="http://schemas.microsoft.com/office/drawing/2014/main" id="{8DA75489-EA1F-3D48-2DB6-C27676324FD3}"/>
              </a:ext>
            </a:extLst>
          </p:cNvPr>
          <p:cNvSpPr txBox="1"/>
          <p:nvPr/>
        </p:nvSpPr>
        <p:spPr>
          <a:xfrm>
            <a:off x="10556560" y="-3516"/>
            <a:ext cx="15450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cs typeface="Calibri"/>
              </a:rPr>
              <a:t>Hulimavu</a:t>
            </a:r>
            <a:r>
              <a:rPr lang="en-US" sz="1600">
                <a:cs typeface="Calibri"/>
              </a:rPr>
              <a:t> Lake</a:t>
            </a:r>
            <a:endParaRPr lang="en-US" sz="1600"/>
          </a:p>
        </p:txBody>
      </p:sp>
      <p:sp>
        <p:nvSpPr>
          <p:cNvPr id="2" name="TextBox 1">
            <a:extLst>
              <a:ext uri="{FF2B5EF4-FFF2-40B4-BE49-F238E27FC236}">
                <a16:creationId xmlns:a16="http://schemas.microsoft.com/office/drawing/2014/main" id="{D4C15D57-699F-5C10-A374-9A8158BADD52}"/>
              </a:ext>
            </a:extLst>
          </p:cNvPr>
          <p:cNvSpPr txBox="1"/>
          <p:nvPr/>
        </p:nvSpPr>
        <p:spPr>
          <a:xfrm>
            <a:off x="0" y="6580909"/>
            <a:ext cx="9698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Source – TOI</a:t>
            </a:r>
            <a:endParaRPr lang="en-US"/>
          </a:p>
        </p:txBody>
      </p:sp>
    </p:spTree>
    <p:extLst>
      <p:ext uri="{BB962C8B-B14F-4D97-AF65-F5344CB8AC3E}">
        <p14:creationId xmlns:p14="http://schemas.microsoft.com/office/powerpoint/2010/main" val="206705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2">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95AF9C-0810-A585-E34D-FD1FE27DAD40}"/>
              </a:ext>
            </a:extLst>
          </p:cNvPr>
          <p:cNvSpPr>
            <a:spLocks noGrp="1"/>
          </p:cNvSpPr>
          <p:nvPr>
            <p:ph type="title"/>
          </p:nvPr>
        </p:nvSpPr>
        <p:spPr>
          <a:xfrm>
            <a:off x="407864" y="662400"/>
            <a:ext cx="2238163" cy="1492132"/>
          </a:xfrm>
        </p:spPr>
        <p:txBody>
          <a:bodyPr anchor="t">
            <a:normAutofit fontScale="90000"/>
          </a:bodyPr>
          <a:lstStyle/>
          <a:p>
            <a:r>
              <a:rPr lang="en-US" b="1" err="1">
                <a:cs typeface="Calibri Light"/>
              </a:rPr>
              <a:t>Hulimavu</a:t>
            </a:r>
            <a:r>
              <a:rPr lang="en-US" b="1">
                <a:cs typeface="Calibri Light"/>
              </a:rPr>
              <a:t> Lake Mapping</a:t>
            </a:r>
            <a:endParaRPr lang="en-US" b="1"/>
          </a:p>
        </p:txBody>
      </p:sp>
      <p:sp>
        <p:nvSpPr>
          <p:cNvPr id="17" name="Content Placeholder 7">
            <a:extLst>
              <a:ext uri="{FF2B5EF4-FFF2-40B4-BE49-F238E27FC236}">
                <a16:creationId xmlns:a16="http://schemas.microsoft.com/office/drawing/2014/main" id="{5BBC69D3-B44B-7BBA-4262-E67157433982}"/>
              </a:ext>
            </a:extLst>
          </p:cNvPr>
          <p:cNvSpPr>
            <a:spLocks noGrp="1"/>
          </p:cNvSpPr>
          <p:nvPr>
            <p:ph idx="1"/>
          </p:nvPr>
        </p:nvSpPr>
        <p:spPr>
          <a:xfrm>
            <a:off x="396342" y="2507226"/>
            <a:ext cx="2389103" cy="2800123"/>
          </a:xfrm>
        </p:spPr>
        <p:txBody>
          <a:bodyPr vert="horz" lIns="91440" tIns="45720" rIns="91440" bIns="45720" rtlCol="0" anchor="t">
            <a:normAutofit/>
          </a:bodyPr>
          <a:lstStyle/>
          <a:p>
            <a:r>
              <a:rPr lang="en-US" sz="2000" b="1">
                <a:latin typeface="Calibri"/>
                <a:cs typeface="Calibri"/>
              </a:rPr>
              <a:t>Perimeter- 3677 m</a:t>
            </a:r>
            <a:endParaRPr lang="en-US" sz="2000" b="1">
              <a:latin typeface="Calibri"/>
              <a:ea typeface="Calibri"/>
              <a:cs typeface="Calibri"/>
            </a:endParaRPr>
          </a:p>
          <a:p>
            <a:r>
              <a:rPr lang="en-US" sz="2000" b="1">
                <a:latin typeface="Calibri"/>
                <a:cs typeface="Calibri"/>
              </a:rPr>
              <a:t>Area- 120 acres</a:t>
            </a:r>
            <a:endParaRPr lang="en-US" sz="2000" b="1">
              <a:latin typeface="Calibri"/>
              <a:ea typeface="Calibri"/>
              <a:cs typeface="Calibri"/>
            </a:endParaRPr>
          </a:p>
          <a:p>
            <a:r>
              <a:rPr lang="en-US" sz="2000" b="1">
                <a:latin typeface="Calibri"/>
                <a:cs typeface="Calibri"/>
              </a:rPr>
              <a:t>Elevation- 899m</a:t>
            </a:r>
            <a:endParaRPr lang="en-US" sz="2000" b="1">
              <a:latin typeface="Calibri"/>
              <a:ea typeface="Calibri"/>
              <a:cs typeface="Calibri"/>
            </a:endParaRPr>
          </a:p>
          <a:p>
            <a:r>
              <a:rPr lang="en-US" sz="2000" b="1">
                <a:latin typeface="Calibri"/>
                <a:cs typeface="Calibri"/>
              </a:rPr>
              <a:t>Coordinates – 12 °52'12.44''N  </a:t>
            </a:r>
            <a:endParaRPr lang="en-US" sz="2000" b="1">
              <a:latin typeface="Calibri"/>
              <a:ea typeface="Calibri"/>
              <a:cs typeface="Calibri"/>
            </a:endParaRPr>
          </a:p>
          <a:p>
            <a:pPr marL="0" indent="0">
              <a:buNone/>
            </a:pPr>
            <a:r>
              <a:rPr lang="en-US" sz="2000" b="1">
                <a:latin typeface="Calibri"/>
                <a:cs typeface="Calibri"/>
              </a:rPr>
              <a:t>     77°36'14.89''E</a:t>
            </a:r>
            <a:endParaRPr lang="en-US" sz="2000" b="1">
              <a:latin typeface="Calibri"/>
              <a:ea typeface="Calibri"/>
              <a:cs typeface="Calibri"/>
            </a:endParaRPr>
          </a:p>
          <a:p>
            <a:pPr marL="0" indent="0">
              <a:buNone/>
            </a:pPr>
            <a:endParaRPr lang="en-US" sz="2000" b="1">
              <a:solidFill>
                <a:srgbClr val="000000">
                  <a:alpha val="60000"/>
                </a:srgbClr>
              </a:solidFill>
              <a:latin typeface="Calibri"/>
              <a:cs typeface="Calibri"/>
            </a:endParaRPr>
          </a:p>
          <a:p>
            <a:endParaRPr lang="en-US" sz="2000" b="1">
              <a:solidFill>
                <a:srgbClr val="000000">
                  <a:alpha val="60000"/>
                </a:srgbClr>
              </a:solidFill>
              <a:latin typeface="Calibri"/>
              <a:cs typeface="Calibri"/>
            </a:endParaRPr>
          </a:p>
        </p:txBody>
      </p:sp>
      <p:pic>
        <p:nvPicPr>
          <p:cNvPr id="5" name="Picture 5" descr="Map&#10;&#10;Description automatically generated">
            <a:extLst>
              <a:ext uri="{FF2B5EF4-FFF2-40B4-BE49-F238E27FC236}">
                <a16:creationId xmlns:a16="http://schemas.microsoft.com/office/drawing/2014/main" id="{C9F9FF96-D1D1-D707-AB87-40E10A91A8FF}"/>
              </a:ext>
            </a:extLst>
          </p:cNvPr>
          <p:cNvPicPr>
            <a:picLocks noChangeAspect="1"/>
          </p:cNvPicPr>
          <p:nvPr/>
        </p:nvPicPr>
        <p:blipFill>
          <a:blip r:embed="rId2"/>
          <a:stretch>
            <a:fillRect/>
          </a:stretch>
        </p:blipFill>
        <p:spPr>
          <a:xfrm>
            <a:off x="3052916" y="257293"/>
            <a:ext cx="9072714" cy="6343413"/>
          </a:xfrm>
          <a:prstGeom prst="rect">
            <a:avLst/>
          </a:prstGeom>
        </p:spPr>
      </p:pic>
      <p:sp>
        <p:nvSpPr>
          <p:cNvPr id="3" name="TextBox 2">
            <a:extLst>
              <a:ext uri="{FF2B5EF4-FFF2-40B4-BE49-F238E27FC236}">
                <a16:creationId xmlns:a16="http://schemas.microsoft.com/office/drawing/2014/main" id="{E36EE7EC-7080-8FF1-7179-FEF2553811F1}"/>
              </a:ext>
            </a:extLst>
          </p:cNvPr>
          <p:cNvSpPr txBox="1"/>
          <p:nvPr/>
        </p:nvSpPr>
        <p:spPr>
          <a:xfrm>
            <a:off x="253999" y="6320117"/>
            <a:ext cx="24055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Source - Google Earth</a:t>
            </a:r>
            <a:endParaRPr lang="en-US" sz="1400"/>
          </a:p>
        </p:txBody>
      </p:sp>
      <p:pic>
        <p:nvPicPr>
          <p:cNvPr id="4" name="Graphic 5" descr="Direction with solid fill">
            <a:extLst>
              <a:ext uri="{FF2B5EF4-FFF2-40B4-BE49-F238E27FC236}">
                <a16:creationId xmlns:a16="http://schemas.microsoft.com/office/drawing/2014/main" id="{7285F452-5197-4CD9-1B7D-349ED2AD63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554857"/>
            <a:ext cx="454325" cy="468702"/>
          </a:xfrm>
          <a:prstGeom prst="rect">
            <a:avLst/>
          </a:prstGeom>
        </p:spPr>
      </p:pic>
      <p:sp>
        <p:nvSpPr>
          <p:cNvPr id="6" name="TextBox 5">
            <a:extLst>
              <a:ext uri="{FF2B5EF4-FFF2-40B4-BE49-F238E27FC236}">
                <a16:creationId xmlns:a16="http://schemas.microsoft.com/office/drawing/2014/main" id="{E456BC10-6DC6-7430-FE09-2EC710AE8330}"/>
              </a:ext>
            </a:extLst>
          </p:cNvPr>
          <p:cNvSpPr txBox="1"/>
          <p:nvPr/>
        </p:nvSpPr>
        <p:spPr>
          <a:xfrm>
            <a:off x="4418923" y="2972448"/>
            <a:ext cx="21904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highlight>
                  <a:srgbClr val="C0C0C0"/>
                </a:highlight>
                <a:ea typeface="Calibri"/>
                <a:cs typeface="Calibri"/>
              </a:rPr>
              <a:t>Sample Collection Point</a:t>
            </a:r>
            <a:endParaRPr lang="en-US" sz="1600" b="1">
              <a:highlight>
                <a:srgbClr val="C0C0C0"/>
              </a:highlight>
            </a:endParaRPr>
          </a:p>
        </p:txBody>
      </p:sp>
      <p:sp>
        <p:nvSpPr>
          <p:cNvPr id="7" name="TextBox 6">
            <a:extLst>
              <a:ext uri="{FF2B5EF4-FFF2-40B4-BE49-F238E27FC236}">
                <a16:creationId xmlns:a16="http://schemas.microsoft.com/office/drawing/2014/main" id="{0B561797-6AA1-EDEF-3666-9F32C783E612}"/>
              </a:ext>
            </a:extLst>
          </p:cNvPr>
          <p:cNvSpPr txBox="1"/>
          <p:nvPr/>
        </p:nvSpPr>
        <p:spPr>
          <a:xfrm>
            <a:off x="597646" y="194235"/>
            <a:ext cx="17481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ighlight>
                  <a:srgbClr val="FFFF00"/>
                </a:highlight>
                <a:cs typeface="Calibri"/>
              </a:rPr>
              <a:t>STUDY AREA</a:t>
            </a:r>
            <a:endParaRPr lang="en-US" b="1">
              <a:highlight>
                <a:srgbClr val="FFFF00"/>
              </a:highlight>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5160EFF-5CA5-7A67-4B87-4A1F6DA90D3C}"/>
                  </a:ext>
                </a:extLst>
              </p14:cNvPr>
              <p14:cNvContentPartPr/>
              <p14:nvPr/>
            </p14:nvContentPartPr>
            <p14:xfrm>
              <a:off x="2629646" y="3137646"/>
              <a:ext cx="14941" cy="14941"/>
            </p14:xfrm>
          </p:contentPart>
        </mc:Choice>
        <mc:Fallback xmlns="">
          <p:pic>
            <p:nvPicPr>
              <p:cNvPr id="10" name="Ink 9">
                <a:extLst>
                  <a:ext uri="{FF2B5EF4-FFF2-40B4-BE49-F238E27FC236}">
                    <a16:creationId xmlns:a16="http://schemas.microsoft.com/office/drawing/2014/main" id="{45160EFF-5CA5-7A67-4B87-4A1F6DA90D3C}"/>
                  </a:ext>
                </a:extLst>
              </p:cNvPr>
              <p:cNvPicPr/>
              <p:nvPr/>
            </p:nvPicPr>
            <p:blipFill>
              <a:blip r:embed="rId6"/>
              <a:stretch>
                <a:fillRect/>
              </a:stretch>
            </p:blipFill>
            <p:spPr>
              <a:xfrm>
                <a:off x="1882596" y="2390596"/>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1AAB0FCD-EC27-32E8-0109-3514B7088EEF}"/>
                  </a:ext>
                </a:extLst>
              </p14:cNvPr>
              <p14:cNvContentPartPr/>
              <p14:nvPr/>
            </p14:nvContentPartPr>
            <p14:xfrm>
              <a:off x="5871881" y="2734234"/>
              <a:ext cx="14941" cy="14941"/>
            </p14:xfrm>
          </p:contentPart>
        </mc:Choice>
        <mc:Fallback xmlns="">
          <p:pic>
            <p:nvPicPr>
              <p:cNvPr id="21" name="Ink 20">
                <a:extLst>
                  <a:ext uri="{FF2B5EF4-FFF2-40B4-BE49-F238E27FC236}">
                    <a16:creationId xmlns:a16="http://schemas.microsoft.com/office/drawing/2014/main" id="{1AAB0FCD-EC27-32E8-0109-3514B7088EEF}"/>
                  </a:ext>
                </a:extLst>
              </p:cNvPr>
              <p:cNvPicPr/>
              <p:nvPr/>
            </p:nvPicPr>
            <p:blipFill>
              <a:blip r:embed="rId6"/>
              <a:stretch>
                <a:fillRect/>
              </a:stretch>
            </p:blipFill>
            <p:spPr>
              <a:xfrm>
                <a:off x="5124831" y="1987184"/>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6B419947-D434-AD1C-9840-32207D8EA5F9}"/>
                  </a:ext>
                </a:extLst>
              </p14:cNvPr>
              <p14:cNvContentPartPr/>
              <p14:nvPr/>
            </p14:nvContentPartPr>
            <p14:xfrm>
              <a:off x="5850017" y="2688571"/>
              <a:ext cx="103303" cy="45663"/>
            </p14:xfrm>
          </p:contentPart>
        </mc:Choice>
        <mc:Fallback xmlns="">
          <p:pic>
            <p:nvPicPr>
              <p:cNvPr id="22" name="Ink 21">
                <a:extLst>
                  <a:ext uri="{FF2B5EF4-FFF2-40B4-BE49-F238E27FC236}">
                    <a16:creationId xmlns:a16="http://schemas.microsoft.com/office/drawing/2014/main" id="{6B419947-D434-AD1C-9840-32207D8EA5F9}"/>
                  </a:ext>
                </a:extLst>
              </p:cNvPr>
              <p:cNvPicPr/>
              <p:nvPr/>
            </p:nvPicPr>
            <p:blipFill>
              <a:blip r:embed="rId9"/>
              <a:stretch>
                <a:fillRect/>
              </a:stretch>
            </p:blipFill>
            <p:spPr>
              <a:xfrm>
                <a:off x="5832082" y="2670734"/>
                <a:ext cx="138813" cy="809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3965AE85-AFC4-3B6F-728D-9F21485A0064}"/>
                  </a:ext>
                </a:extLst>
              </p14:cNvPr>
              <p14:cNvContentPartPr/>
              <p14:nvPr/>
            </p14:nvContentPartPr>
            <p14:xfrm>
              <a:off x="5916705" y="2823881"/>
              <a:ext cx="14941" cy="14941"/>
            </p14:xfrm>
          </p:contentPart>
        </mc:Choice>
        <mc:Fallback xmlns="">
          <p:pic>
            <p:nvPicPr>
              <p:cNvPr id="23" name="Ink 22">
                <a:extLst>
                  <a:ext uri="{FF2B5EF4-FFF2-40B4-BE49-F238E27FC236}">
                    <a16:creationId xmlns:a16="http://schemas.microsoft.com/office/drawing/2014/main" id="{3965AE85-AFC4-3B6F-728D-9F21485A0064}"/>
                  </a:ext>
                </a:extLst>
              </p:cNvPr>
              <p:cNvPicPr/>
              <p:nvPr/>
            </p:nvPicPr>
            <p:blipFill>
              <a:blip r:embed="rId6"/>
              <a:stretch>
                <a:fillRect/>
              </a:stretch>
            </p:blipFill>
            <p:spPr>
              <a:xfrm>
                <a:off x="5169655" y="2076831"/>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1D39872C-1421-5D7A-A188-047E060AF735}"/>
                  </a:ext>
                </a:extLst>
              </p14:cNvPr>
              <p14:cNvContentPartPr/>
              <p14:nvPr/>
            </p14:nvContentPartPr>
            <p14:xfrm>
              <a:off x="5916705" y="2779058"/>
              <a:ext cx="14941" cy="14941"/>
            </p14:xfrm>
          </p:contentPart>
        </mc:Choice>
        <mc:Fallback xmlns="">
          <p:pic>
            <p:nvPicPr>
              <p:cNvPr id="24" name="Ink 23">
                <a:extLst>
                  <a:ext uri="{FF2B5EF4-FFF2-40B4-BE49-F238E27FC236}">
                    <a16:creationId xmlns:a16="http://schemas.microsoft.com/office/drawing/2014/main" id="{1D39872C-1421-5D7A-A188-047E060AF735}"/>
                  </a:ext>
                </a:extLst>
              </p:cNvPr>
              <p:cNvPicPr/>
              <p:nvPr/>
            </p:nvPicPr>
            <p:blipFill>
              <a:blip r:embed="rId6"/>
              <a:stretch>
                <a:fillRect/>
              </a:stretch>
            </p:blipFill>
            <p:spPr>
              <a:xfrm>
                <a:off x="5169655" y="2032008"/>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67CCF965-47FF-117C-9600-9FDFA60D64C6}"/>
                  </a:ext>
                </a:extLst>
              </p14:cNvPr>
              <p14:cNvContentPartPr/>
              <p14:nvPr/>
            </p14:nvContentPartPr>
            <p14:xfrm>
              <a:off x="5767293" y="2719293"/>
              <a:ext cx="14941" cy="14941"/>
            </p14:xfrm>
          </p:contentPart>
        </mc:Choice>
        <mc:Fallback xmlns="">
          <p:pic>
            <p:nvPicPr>
              <p:cNvPr id="25" name="Ink 24">
                <a:extLst>
                  <a:ext uri="{FF2B5EF4-FFF2-40B4-BE49-F238E27FC236}">
                    <a16:creationId xmlns:a16="http://schemas.microsoft.com/office/drawing/2014/main" id="{67CCF965-47FF-117C-9600-9FDFA60D64C6}"/>
                  </a:ext>
                </a:extLst>
              </p:cNvPr>
              <p:cNvPicPr/>
              <p:nvPr/>
            </p:nvPicPr>
            <p:blipFill>
              <a:blip r:embed="rId6"/>
              <a:stretch>
                <a:fillRect/>
              </a:stretch>
            </p:blipFill>
            <p:spPr>
              <a:xfrm>
                <a:off x="5020243" y="1972243"/>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D312C1E6-B8EE-4B4E-FFA3-15D3998BC65B}"/>
                  </a:ext>
                </a:extLst>
              </p14:cNvPr>
              <p14:cNvContentPartPr/>
              <p14:nvPr/>
            </p14:nvContentPartPr>
            <p14:xfrm>
              <a:off x="5812117" y="2734234"/>
              <a:ext cx="14941" cy="14941"/>
            </p14:xfrm>
          </p:contentPart>
        </mc:Choice>
        <mc:Fallback xmlns="">
          <p:pic>
            <p:nvPicPr>
              <p:cNvPr id="26" name="Ink 25">
                <a:extLst>
                  <a:ext uri="{FF2B5EF4-FFF2-40B4-BE49-F238E27FC236}">
                    <a16:creationId xmlns:a16="http://schemas.microsoft.com/office/drawing/2014/main" id="{D312C1E6-B8EE-4B4E-FFA3-15D3998BC65B}"/>
                  </a:ext>
                </a:extLst>
              </p:cNvPr>
              <p:cNvPicPr/>
              <p:nvPr/>
            </p:nvPicPr>
            <p:blipFill>
              <a:blip r:embed="rId6"/>
              <a:stretch>
                <a:fillRect/>
              </a:stretch>
            </p:blipFill>
            <p:spPr>
              <a:xfrm>
                <a:off x="5065067" y="1987184"/>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780991B9-B34C-D776-D311-F1F2793CC4A8}"/>
                  </a:ext>
                </a:extLst>
              </p14:cNvPr>
              <p14:cNvContentPartPr/>
              <p14:nvPr/>
            </p14:nvContentPartPr>
            <p14:xfrm>
              <a:off x="5812117" y="2734234"/>
              <a:ext cx="14941" cy="14941"/>
            </p14:xfrm>
          </p:contentPart>
        </mc:Choice>
        <mc:Fallback xmlns="">
          <p:pic>
            <p:nvPicPr>
              <p:cNvPr id="27" name="Ink 26">
                <a:extLst>
                  <a:ext uri="{FF2B5EF4-FFF2-40B4-BE49-F238E27FC236}">
                    <a16:creationId xmlns:a16="http://schemas.microsoft.com/office/drawing/2014/main" id="{780991B9-B34C-D776-D311-F1F2793CC4A8}"/>
                  </a:ext>
                </a:extLst>
              </p:cNvPr>
              <p:cNvPicPr/>
              <p:nvPr/>
            </p:nvPicPr>
            <p:blipFill>
              <a:blip r:embed="rId6"/>
              <a:stretch>
                <a:fillRect/>
              </a:stretch>
            </p:blipFill>
            <p:spPr>
              <a:xfrm>
                <a:off x="5065067" y="1987184"/>
                <a:ext cx="1494100" cy="1494100"/>
              </a:xfrm>
              <a:prstGeom prst="rect">
                <a:avLst/>
              </a:prstGeom>
            </p:spPr>
          </p:pic>
        </mc:Fallback>
      </mc:AlternateContent>
    </p:spTree>
    <p:extLst>
      <p:ext uri="{BB962C8B-B14F-4D97-AF65-F5344CB8AC3E}">
        <p14:creationId xmlns:p14="http://schemas.microsoft.com/office/powerpoint/2010/main" val="2927069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41A7AC-5CAB-A18A-2F10-C81F4130381C}"/>
              </a:ext>
            </a:extLst>
          </p:cNvPr>
          <p:cNvSpPr txBox="1"/>
          <p:nvPr/>
        </p:nvSpPr>
        <p:spPr>
          <a:xfrm>
            <a:off x="1059656" y="5326062"/>
            <a:ext cx="9683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cs typeface="Calibri"/>
              </a:rPr>
              <a:t>2010</a:t>
            </a:r>
            <a:endParaRPr lang="en-US" sz="2800">
              <a:cs typeface="Calibri" panose="020F0502020204030204"/>
            </a:endParaRPr>
          </a:p>
        </p:txBody>
      </p:sp>
      <p:sp>
        <p:nvSpPr>
          <p:cNvPr id="7" name="TextBox 6">
            <a:extLst>
              <a:ext uri="{FF2B5EF4-FFF2-40B4-BE49-F238E27FC236}">
                <a16:creationId xmlns:a16="http://schemas.microsoft.com/office/drawing/2014/main" id="{26AD2B0D-25C8-45DB-BC8E-C4474F657D8C}"/>
              </a:ext>
            </a:extLst>
          </p:cNvPr>
          <p:cNvSpPr txBox="1"/>
          <p:nvPr/>
        </p:nvSpPr>
        <p:spPr>
          <a:xfrm>
            <a:off x="4984749" y="5127625"/>
            <a:ext cx="2143125" cy="412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C4D97EFF-81CD-D4E8-1217-B2527B9D48B8}"/>
              </a:ext>
            </a:extLst>
          </p:cNvPr>
          <p:cNvSpPr txBox="1"/>
          <p:nvPr/>
        </p:nvSpPr>
        <p:spPr>
          <a:xfrm>
            <a:off x="4968875" y="4937125"/>
            <a:ext cx="1492250" cy="539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3E57328C-9FE1-F251-5025-4D443CEDEE2C}"/>
              </a:ext>
            </a:extLst>
          </p:cNvPr>
          <p:cNvSpPr txBox="1"/>
          <p:nvPr/>
        </p:nvSpPr>
        <p:spPr>
          <a:xfrm>
            <a:off x="5572097" y="5341929"/>
            <a:ext cx="9644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cs typeface="Calibri"/>
              </a:rPr>
              <a:t>2015</a:t>
            </a:r>
            <a:endParaRPr lang="en-US" sz="2800" b="1"/>
          </a:p>
        </p:txBody>
      </p:sp>
      <p:sp>
        <p:nvSpPr>
          <p:cNvPr id="11" name="TextBox 10">
            <a:extLst>
              <a:ext uri="{FF2B5EF4-FFF2-40B4-BE49-F238E27FC236}">
                <a16:creationId xmlns:a16="http://schemas.microsoft.com/office/drawing/2014/main" id="{E7E3786E-4582-63FC-30F6-B165A05600CE}"/>
              </a:ext>
            </a:extLst>
          </p:cNvPr>
          <p:cNvSpPr txBox="1"/>
          <p:nvPr/>
        </p:nvSpPr>
        <p:spPr>
          <a:xfrm>
            <a:off x="6846094" y="5322093"/>
            <a:ext cx="9763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b="1">
              <a:cs typeface="Calibri"/>
            </a:endParaRPr>
          </a:p>
        </p:txBody>
      </p:sp>
      <p:sp>
        <p:nvSpPr>
          <p:cNvPr id="14" name="TextBox 13">
            <a:extLst>
              <a:ext uri="{FF2B5EF4-FFF2-40B4-BE49-F238E27FC236}">
                <a16:creationId xmlns:a16="http://schemas.microsoft.com/office/drawing/2014/main" id="{79E161CB-7B04-62F9-1E6D-72AEF73706A7}"/>
              </a:ext>
            </a:extLst>
          </p:cNvPr>
          <p:cNvSpPr txBox="1"/>
          <p:nvPr/>
        </p:nvSpPr>
        <p:spPr>
          <a:xfrm>
            <a:off x="9584530" y="5318126"/>
            <a:ext cx="208597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Present Day</a:t>
            </a:r>
          </a:p>
          <a:p>
            <a:r>
              <a:rPr lang="en-US" sz="1400">
                <a:cs typeface="Calibri"/>
              </a:rPr>
              <a:t>(Before restoration work began in Nov 2022)</a:t>
            </a:r>
            <a:endParaRPr lang="en-US" sz="2800" b="1">
              <a:cs typeface="Calibri"/>
            </a:endParaRPr>
          </a:p>
        </p:txBody>
      </p:sp>
      <p:pic>
        <p:nvPicPr>
          <p:cNvPr id="15" name="Picture 15" descr="Map&#10;&#10;Description automatically generated">
            <a:extLst>
              <a:ext uri="{FF2B5EF4-FFF2-40B4-BE49-F238E27FC236}">
                <a16:creationId xmlns:a16="http://schemas.microsoft.com/office/drawing/2014/main" id="{12F71847-9C7D-9EA5-25C6-629BB4FAC6CF}"/>
              </a:ext>
            </a:extLst>
          </p:cNvPr>
          <p:cNvPicPr>
            <a:picLocks noGrp="1" noChangeAspect="1"/>
          </p:cNvPicPr>
          <p:nvPr>
            <p:ph idx="1"/>
          </p:nvPr>
        </p:nvPicPr>
        <p:blipFill>
          <a:blip r:embed="rId3"/>
          <a:stretch>
            <a:fillRect/>
          </a:stretch>
        </p:blipFill>
        <p:spPr>
          <a:xfrm>
            <a:off x="131" y="-1043"/>
            <a:ext cx="3459919" cy="4519667"/>
          </a:xfrm>
        </p:spPr>
      </p:pic>
      <p:pic>
        <p:nvPicPr>
          <p:cNvPr id="16" name="Picture 16" descr="Map&#10;&#10;Description automatically generated">
            <a:extLst>
              <a:ext uri="{FF2B5EF4-FFF2-40B4-BE49-F238E27FC236}">
                <a16:creationId xmlns:a16="http://schemas.microsoft.com/office/drawing/2014/main" id="{65BD4C0F-26D8-07AD-BA52-BF00BC575504}"/>
              </a:ext>
            </a:extLst>
          </p:cNvPr>
          <p:cNvPicPr>
            <a:picLocks noChangeAspect="1"/>
          </p:cNvPicPr>
          <p:nvPr/>
        </p:nvPicPr>
        <p:blipFill>
          <a:blip r:embed="rId4"/>
          <a:stretch>
            <a:fillRect/>
          </a:stretch>
        </p:blipFill>
        <p:spPr>
          <a:xfrm>
            <a:off x="4323625" y="-66"/>
            <a:ext cx="3464826" cy="4523297"/>
          </a:xfrm>
          <a:prstGeom prst="rect">
            <a:avLst/>
          </a:prstGeom>
        </p:spPr>
      </p:pic>
      <p:pic>
        <p:nvPicPr>
          <p:cNvPr id="17" name="Picture 17" descr="Map&#10;&#10;Description automatically generated">
            <a:extLst>
              <a:ext uri="{FF2B5EF4-FFF2-40B4-BE49-F238E27FC236}">
                <a16:creationId xmlns:a16="http://schemas.microsoft.com/office/drawing/2014/main" id="{B6561732-9A06-F069-4EA6-03C61048ED40}"/>
              </a:ext>
            </a:extLst>
          </p:cNvPr>
          <p:cNvPicPr>
            <a:picLocks noChangeAspect="1"/>
          </p:cNvPicPr>
          <p:nvPr/>
        </p:nvPicPr>
        <p:blipFill>
          <a:blip r:embed="rId5"/>
          <a:stretch>
            <a:fillRect/>
          </a:stretch>
        </p:blipFill>
        <p:spPr>
          <a:xfrm>
            <a:off x="8527870" y="-5464"/>
            <a:ext cx="3665419" cy="4520959"/>
          </a:xfrm>
          <a:prstGeom prst="rect">
            <a:avLst/>
          </a:prstGeom>
        </p:spPr>
      </p:pic>
      <p:sp>
        <p:nvSpPr>
          <p:cNvPr id="3" name="TextBox 2">
            <a:extLst>
              <a:ext uri="{FF2B5EF4-FFF2-40B4-BE49-F238E27FC236}">
                <a16:creationId xmlns:a16="http://schemas.microsoft.com/office/drawing/2014/main" id="{9468EB66-C916-F2E5-2559-D2E0836D8099}"/>
              </a:ext>
            </a:extLst>
          </p:cNvPr>
          <p:cNvSpPr txBox="1"/>
          <p:nvPr/>
        </p:nvSpPr>
        <p:spPr>
          <a:xfrm>
            <a:off x="10325099" y="6510617"/>
            <a:ext cx="17705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Source - Google Earth</a:t>
            </a:r>
            <a:endParaRPr lang="en-US" sz="1400"/>
          </a:p>
        </p:txBody>
      </p:sp>
    </p:spTree>
    <p:extLst>
      <p:ext uri="{BB962C8B-B14F-4D97-AF65-F5344CB8AC3E}">
        <p14:creationId xmlns:p14="http://schemas.microsoft.com/office/powerpoint/2010/main" val="3532434910"/>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870CA-59E4-8EB6-DF36-354C284FBA57}"/>
              </a:ext>
            </a:extLst>
          </p:cNvPr>
          <p:cNvSpPr>
            <a:spLocks noGrp="1"/>
          </p:cNvSpPr>
          <p:nvPr>
            <p:ph type="title"/>
          </p:nvPr>
        </p:nvSpPr>
        <p:spPr>
          <a:xfrm>
            <a:off x="1383564" y="668413"/>
            <a:ext cx="9718111" cy="1256898"/>
          </a:xfrm>
        </p:spPr>
        <p:txBody>
          <a:bodyPr anchor="ctr">
            <a:normAutofit/>
          </a:bodyPr>
          <a:lstStyle/>
          <a:p>
            <a:r>
              <a:rPr lang="en-US" sz="4000" b="1">
                <a:solidFill>
                  <a:srgbClr val="FFFFFF"/>
                </a:solidFill>
                <a:ea typeface="+mj-lt"/>
                <a:cs typeface="+mj-lt"/>
              </a:rPr>
              <a:t>Restoration of </a:t>
            </a:r>
            <a:r>
              <a:rPr lang="en-US" sz="4000" b="1" err="1">
                <a:solidFill>
                  <a:srgbClr val="FFFFFF"/>
                </a:solidFill>
                <a:ea typeface="+mj-lt"/>
                <a:cs typeface="+mj-lt"/>
              </a:rPr>
              <a:t>Hulimavu</a:t>
            </a:r>
            <a:r>
              <a:rPr lang="en-US" sz="4000" b="1">
                <a:solidFill>
                  <a:srgbClr val="FFFFFF"/>
                </a:solidFill>
                <a:ea typeface="+mj-lt"/>
                <a:cs typeface="+mj-lt"/>
              </a:rPr>
              <a:t> Lake</a:t>
            </a:r>
          </a:p>
          <a:p>
            <a:endParaRPr lang="en-US" sz="4000">
              <a:solidFill>
                <a:srgbClr val="FFFFFF"/>
              </a:solidFill>
              <a:cs typeface="Calibri Light"/>
            </a:endParaRPr>
          </a:p>
        </p:txBody>
      </p:sp>
      <p:graphicFrame>
        <p:nvGraphicFramePr>
          <p:cNvPr id="14" name="Content Placeholder 2">
            <a:extLst>
              <a:ext uri="{FF2B5EF4-FFF2-40B4-BE49-F238E27FC236}">
                <a16:creationId xmlns:a16="http://schemas.microsoft.com/office/drawing/2014/main" id="{210E6803-3157-EA16-C503-CA59EDF5E422}"/>
              </a:ext>
            </a:extLst>
          </p:cNvPr>
          <p:cNvGraphicFramePr>
            <a:graphicFrameLocks noGrp="1"/>
          </p:cNvGraphicFramePr>
          <p:nvPr>
            <p:ph idx="1"/>
            <p:extLst>
              <p:ext uri="{D42A27DB-BD31-4B8C-83A1-F6EECF244321}">
                <p14:modId xmlns:p14="http://schemas.microsoft.com/office/powerpoint/2010/main" val="4003001274"/>
              </p:ext>
            </p:extLst>
          </p:nvPr>
        </p:nvGraphicFramePr>
        <p:xfrm>
          <a:off x="4960" y="1940012"/>
          <a:ext cx="12169150" cy="4918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54A68083-DE14-64B8-05B0-CC5F8382E2CE}"/>
              </a:ext>
            </a:extLst>
          </p:cNvPr>
          <p:cNvSpPr txBox="1"/>
          <p:nvPr/>
        </p:nvSpPr>
        <p:spPr>
          <a:xfrm>
            <a:off x="11106726" y="6500091"/>
            <a:ext cx="10852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Source - TOI</a:t>
            </a:r>
            <a:endParaRPr lang="en-US" sz="1400"/>
          </a:p>
        </p:txBody>
      </p:sp>
    </p:spTree>
    <p:extLst>
      <p:ext uri="{BB962C8B-B14F-4D97-AF65-F5344CB8AC3E}">
        <p14:creationId xmlns:p14="http://schemas.microsoft.com/office/powerpoint/2010/main" val="77225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93762201-AF4A-F23C-E64B-F01218E11E77}"/>
              </a:ext>
            </a:extLst>
          </p:cNvPr>
          <p:cNvPicPr>
            <a:picLocks noGrp="1" noChangeAspect="1"/>
          </p:cNvPicPr>
          <p:nvPr>
            <p:ph idx="1"/>
          </p:nvPr>
        </p:nvPicPr>
        <p:blipFill rotWithShape="1">
          <a:blip r:embed="rId2"/>
          <a:srcRect t="2983" r="-2" b="-2"/>
          <a:stretch/>
        </p:blipFill>
        <p:spPr>
          <a:xfrm>
            <a:off x="198739" y="171717"/>
            <a:ext cx="5804105" cy="3167426"/>
          </a:xfrm>
          <a:prstGeom prst="rect">
            <a:avLst/>
          </a:prstGeom>
        </p:spPr>
      </p:pic>
      <p:pic>
        <p:nvPicPr>
          <p:cNvPr id="5" name="Picture 5" descr="A picture containing outdoor, rock&#10;&#10;Description automatically generated">
            <a:extLst>
              <a:ext uri="{FF2B5EF4-FFF2-40B4-BE49-F238E27FC236}">
                <a16:creationId xmlns:a16="http://schemas.microsoft.com/office/drawing/2014/main" id="{C21D048D-AFAE-2A3B-19A1-BB75957CE555}"/>
              </a:ext>
            </a:extLst>
          </p:cNvPr>
          <p:cNvPicPr>
            <a:picLocks noChangeAspect="1"/>
          </p:cNvPicPr>
          <p:nvPr/>
        </p:nvPicPr>
        <p:blipFill rotWithShape="1">
          <a:blip r:embed="rId3"/>
          <a:srcRect t="1566" r="2" b="2"/>
          <a:stretch/>
        </p:blipFill>
        <p:spPr>
          <a:xfrm>
            <a:off x="6195373" y="171717"/>
            <a:ext cx="5797883" cy="3167426"/>
          </a:xfrm>
          <a:prstGeom prst="rect">
            <a:avLst/>
          </a:prstGeom>
        </p:spPr>
      </p:pic>
      <p:pic>
        <p:nvPicPr>
          <p:cNvPr id="7" name="Picture 7" descr="A picture containing outdoor, sky, ground, nature&#10;&#10;Description automatically generated">
            <a:extLst>
              <a:ext uri="{FF2B5EF4-FFF2-40B4-BE49-F238E27FC236}">
                <a16:creationId xmlns:a16="http://schemas.microsoft.com/office/drawing/2014/main" id="{2A42AC56-EF5A-9DB9-7C5D-1746EB71A445}"/>
              </a:ext>
            </a:extLst>
          </p:cNvPr>
          <p:cNvPicPr>
            <a:picLocks noChangeAspect="1"/>
          </p:cNvPicPr>
          <p:nvPr/>
        </p:nvPicPr>
        <p:blipFill rotWithShape="1">
          <a:blip r:embed="rId4"/>
          <a:srcRect t="10747" r="-2" b="2642"/>
          <a:stretch/>
        </p:blipFill>
        <p:spPr>
          <a:xfrm>
            <a:off x="198739" y="3510858"/>
            <a:ext cx="5804105" cy="2789948"/>
          </a:xfrm>
          <a:prstGeom prst="rect">
            <a:avLst/>
          </a:prstGeom>
        </p:spPr>
      </p:pic>
      <p:pic>
        <p:nvPicPr>
          <p:cNvPr id="6" name="Picture 6">
            <a:extLst>
              <a:ext uri="{FF2B5EF4-FFF2-40B4-BE49-F238E27FC236}">
                <a16:creationId xmlns:a16="http://schemas.microsoft.com/office/drawing/2014/main" id="{A045CAB1-0710-4466-6449-BF563E93627B}"/>
              </a:ext>
            </a:extLst>
          </p:cNvPr>
          <p:cNvPicPr>
            <a:picLocks noChangeAspect="1"/>
          </p:cNvPicPr>
          <p:nvPr/>
        </p:nvPicPr>
        <p:blipFill rotWithShape="1">
          <a:blip r:embed="rId5"/>
          <a:srcRect t="15947" r="2" b="2"/>
          <a:stretch/>
        </p:blipFill>
        <p:spPr>
          <a:xfrm>
            <a:off x="6195372" y="3510858"/>
            <a:ext cx="5797883" cy="2789948"/>
          </a:xfrm>
          <a:prstGeom prst="rect">
            <a:avLst/>
          </a:prstGeom>
        </p:spPr>
      </p:pic>
      <p:sp>
        <p:nvSpPr>
          <p:cNvPr id="2" name="TextBox 1">
            <a:extLst>
              <a:ext uri="{FF2B5EF4-FFF2-40B4-BE49-F238E27FC236}">
                <a16:creationId xmlns:a16="http://schemas.microsoft.com/office/drawing/2014/main" id="{5679D892-DFA9-D8B0-F341-B20EC682778A}"/>
              </a:ext>
            </a:extLst>
          </p:cNvPr>
          <p:cNvSpPr txBox="1"/>
          <p:nvPr/>
        </p:nvSpPr>
        <p:spPr>
          <a:xfrm>
            <a:off x="4018359" y="6346031"/>
            <a:ext cx="4345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highlight>
                  <a:srgbClr val="C0C0C0"/>
                </a:highlight>
                <a:cs typeface="Calibri"/>
              </a:rPr>
              <a:t>Undergoing Restoration Work</a:t>
            </a:r>
          </a:p>
        </p:txBody>
      </p:sp>
    </p:spTree>
    <p:extLst>
      <p:ext uri="{BB962C8B-B14F-4D97-AF65-F5344CB8AC3E}">
        <p14:creationId xmlns:p14="http://schemas.microsoft.com/office/powerpoint/2010/main" val="416311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65D79-28B6-1033-8501-E0529F168F48}"/>
              </a:ext>
            </a:extLst>
          </p:cNvPr>
          <p:cNvSpPr>
            <a:spLocks noGrp="1"/>
          </p:cNvSpPr>
          <p:nvPr>
            <p:ph type="title"/>
          </p:nvPr>
        </p:nvSpPr>
        <p:spPr>
          <a:xfrm>
            <a:off x="9733554" y="194539"/>
            <a:ext cx="1952086" cy="2178865"/>
          </a:xfrm>
        </p:spPr>
        <p:txBody>
          <a:bodyPr vert="horz" lIns="91440" tIns="45720" rIns="91440" bIns="45720" rtlCol="0" anchor="b">
            <a:normAutofit fontScale="90000"/>
          </a:bodyPr>
          <a:lstStyle/>
          <a:p>
            <a:r>
              <a:rPr lang="en-US" sz="4000" b="1"/>
              <a:t>Kalena Agrahara Lake Mapping</a:t>
            </a:r>
            <a:endParaRPr lang="en-US" sz="4000" b="1">
              <a:ea typeface="Calibri Light"/>
              <a:cs typeface="Calibri Light"/>
            </a:endParaRPr>
          </a:p>
        </p:txBody>
      </p:sp>
      <p:sp>
        <p:nvSpPr>
          <p:cNvPr id="17" name="Content Placeholder 16">
            <a:extLst>
              <a:ext uri="{FF2B5EF4-FFF2-40B4-BE49-F238E27FC236}">
                <a16:creationId xmlns:a16="http://schemas.microsoft.com/office/drawing/2014/main" id="{7EA5374A-9D94-6F6C-58ED-E4CEA9AEE566}"/>
              </a:ext>
            </a:extLst>
          </p:cNvPr>
          <p:cNvSpPr>
            <a:spLocks noGrp="1"/>
          </p:cNvSpPr>
          <p:nvPr>
            <p:ph idx="1"/>
          </p:nvPr>
        </p:nvSpPr>
        <p:spPr>
          <a:xfrm>
            <a:off x="9463166" y="2367857"/>
            <a:ext cx="2454679" cy="3320429"/>
          </a:xfrm>
        </p:spPr>
        <p:txBody>
          <a:bodyPr vert="horz" lIns="91440" tIns="45720" rIns="91440" bIns="45720" rtlCol="0" anchor="t">
            <a:normAutofit/>
          </a:bodyPr>
          <a:lstStyle/>
          <a:p>
            <a:r>
              <a:rPr lang="en-US" sz="2000" b="1">
                <a:cs typeface="Calibri"/>
              </a:rPr>
              <a:t>Perimeter- 740 m</a:t>
            </a:r>
            <a:endParaRPr lang="en-US" sz="2000" b="1">
              <a:ea typeface="Calibri"/>
              <a:cs typeface="Calibri"/>
            </a:endParaRPr>
          </a:p>
          <a:p>
            <a:r>
              <a:rPr lang="en-US" sz="2000" b="1">
                <a:cs typeface="Calibri"/>
              </a:rPr>
              <a:t>Area – 7.3 acres</a:t>
            </a:r>
            <a:endParaRPr lang="en-US" sz="2000" b="1">
              <a:ea typeface="Calibri"/>
              <a:cs typeface="Calibri"/>
            </a:endParaRPr>
          </a:p>
          <a:p>
            <a:r>
              <a:rPr lang="en-US" sz="2000" b="1">
                <a:cs typeface="Calibri"/>
              </a:rPr>
              <a:t>Elevation- 917 m</a:t>
            </a:r>
            <a:endParaRPr lang="en-US" sz="2000" b="1">
              <a:ea typeface="Calibri"/>
              <a:cs typeface="Calibri"/>
            </a:endParaRPr>
          </a:p>
          <a:p>
            <a:r>
              <a:rPr lang="en-US" sz="2000" b="1">
                <a:cs typeface="Calibri"/>
              </a:rPr>
              <a:t>Coordinates- </a:t>
            </a:r>
            <a:endParaRPr lang="en-US" sz="2000" b="1">
              <a:ea typeface="Calibri"/>
              <a:cs typeface="Calibri"/>
            </a:endParaRPr>
          </a:p>
          <a:p>
            <a:pPr marL="0" indent="0">
              <a:buNone/>
            </a:pPr>
            <a:r>
              <a:rPr lang="en-US" sz="2000" b="1">
                <a:cs typeface="Calibri"/>
              </a:rPr>
              <a:t>     12°51'56.20''N</a:t>
            </a:r>
            <a:endParaRPr lang="en-US" sz="2000" b="1">
              <a:ea typeface="Calibri"/>
              <a:cs typeface="Calibri"/>
            </a:endParaRPr>
          </a:p>
          <a:p>
            <a:pPr marL="0" indent="0">
              <a:buNone/>
            </a:pPr>
            <a:r>
              <a:rPr lang="en-US" sz="2000" b="1">
                <a:cs typeface="Calibri"/>
              </a:rPr>
              <a:t>      77°35'22.77''E</a:t>
            </a:r>
            <a:endParaRPr lang="en-US" b="1">
              <a:ea typeface="Calibri"/>
              <a:cs typeface="Calibri" panose="020F0502020204030204"/>
            </a:endParaRPr>
          </a:p>
        </p:txBody>
      </p:sp>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ap&#10;&#10;Description automatically generated">
            <a:extLst>
              <a:ext uri="{FF2B5EF4-FFF2-40B4-BE49-F238E27FC236}">
                <a16:creationId xmlns:a16="http://schemas.microsoft.com/office/drawing/2014/main" id="{25F8A2EE-7A62-7291-4C19-E97416E04249}"/>
              </a:ext>
            </a:extLst>
          </p:cNvPr>
          <p:cNvPicPr>
            <a:picLocks noChangeAspect="1"/>
          </p:cNvPicPr>
          <p:nvPr/>
        </p:nvPicPr>
        <p:blipFill>
          <a:blip r:embed="rId2"/>
          <a:stretch>
            <a:fillRect/>
          </a:stretch>
        </p:blipFill>
        <p:spPr>
          <a:xfrm>
            <a:off x="4916" y="-4071"/>
            <a:ext cx="9281650" cy="6411400"/>
          </a:xfrm>
          <a:prstGeom prst="rect">
            <a:avLst/>
          </a:prstGeom>
        </p:spPr>
      </p:pic>
      <p:sp>
        <p:nvSpPr>
          <p:cNvPr id="4" name="TextBox 3">
            <a:extLst>
              <a:ext uri="{FF2B5EF4-FFF2-40B4-BE49-F238E27FC236}">
                <a16:creationId xmlns:a16="http://schemas.microsoft.com/office/drawing/2014/main" id="{92F83D7B-03A9-7403-C242-F5F0271465E3}"/>
              </a:ext>
            </a:extLst>
          </p:cNvPr>
          <p:cNvSpPr txBox="1"/>
          <p:nvPr/>
        </p:nvSpPr>
        <p:spPr>
          <a:xfrm>
            <a:off x="9952182" y="6096000"/>
            <a:ext cx="22398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Map Source – Google Earth</a:t>
            </a:r>
            <a:endParaRPr lang="en-US" sz="1400"/>
          </a:p>
        </p:txBody>
      </p:sp>
      <p:sp>
        <p:nvSpPr>
          <p:cNvPr id="5" name="TextBox 4">
            <a:extLst>
              <a:ext uri="{FF2B5EF4-FFF2-40B4-BE49-F238E27FC236}">
                <a16:creationId xmlns:a16="http://schemas.microsoft.com/office/drawing/2014/main" id="{0CA1D537-8EF6-CEEA-BDA1-3C777B03D109}"/>
              </a:ext>
            </a:extLst>
          </p:cNvPr>
          <p:cNvSpPr txBox="1"/>
          <p:nvPr/>
        </p:nvSpPr>
        <p:spPr>
          <a:xfrm>
            <a:off x="9739109" y="4510"/>
            <a:ext cx="17481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ighlight>
                  <a:srgbClr val="FFFF00"/>
                </a:highlight>
                <a:cs typeface="Calibri"/>
              </a:rPr>
              <a:t>STUDY AREA</a:t>
            </a:r>
          </a:p>
        </p:txBody>
      </p:sp>
      <p:pic>
        <p:nvPicPr>
          <p:cNvPr id="6" name="Graphic 6" descr="Direction outline">
            <a:extLst>
              <a:ext uri="{FF2B5EF4-FFF2-40B4-BE49-F238E27FC236}">
                <a16:creationId xmlns:a16="http://schemas.microsoft.com/office/drawing/2014/main" id="{EBF91717-D2A1-93B5-96EB-A7BF1207D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935856" y="1951009"/>
            <a:ext cx="425571" cy="425571"/>
          </a:xfrm>
          <a:prstGeom prst="rect">
            <a:avLst/>
          </a:prstGeom>
        </p:spPr>
      </p:pic>
      <p:sp>
        <p:nvSpPr>
          <p:cNvPr id="7" name="TextBox 6">
            <a:extLst>
              <a:ext uri="{FF2B5EF4-FFF2-40B4-BE49-F238E27FC236}">
                <a16:creationId xmlns:a16="http://schemas.microsoft.com/office/drawing/2014/main" id="{60F2E0AE-F3AD-CEE3-7897-1196798728B6}"/>
              </a:ext>
            </a:extLst>
          </p:cNvPr>
          <p:cNvSpPr txBox="1"/>
          <p:nvPr/>
        </p:nvSpPr>
        <p:spPr>
          <a:xfrm>
            <a:off x="617945" y="2046941"/>
            <a:ext cx="24937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C0C0C0"/>
                </a:highlight>
                <a:cs typeface="Calibri"/>
              </a:rPr>
              <a:t>Sample Collection Point</a:t>
            </a:r>
            <a:endParaRPr lang="en-US">
              <a:highlight>
                <a:srgbClr val="C0C0C0"/>
              </a:highlight>
            </a:endParaRPr>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1B6170E1-1DEB-1D59-C54A-B8D9037252CD}"/>
                  </a:ext>
                </a:extLst>
              </p14:cNvPr>
              <p14:cNvContentPartPr/>
              <p14:nvPr/>
            </p14:nvContentPartPr>
            <p14:xfrm>
              <a:off x="3033058" y="2046940"/>
              <a:ext cx="14941" cy="14941"/>
            </p14:xfrm>
          </p:contentPart>
        </mc:Choice>
        <mc:Fallback xmlns="">
          <p:pic>
            <p:nvPicPr>
              <p:cNvPr id="14" name="Ink 13">
                <a:extLst>
                  <a:ext uri="{FF2B5EF4-FFF2-40B4-BE49-F238E27FC236}">
                    <a16:creationId xmlns:a16="http://schemas.microsoft.com/office/drawing/2014/main" id="{1B6170E1-1DEB-1D59-C54A-B8D9037252CD}"/>
                  </a:ext>
                </a:extLst>
              </p:cNvPr>
              <p:cNvPicPr/>
              <p:nvPr/>
            </p:nvPicPr>
            <p:blipFill>
              <a:blip r:embed="rId6"/>
              <a:stretch>
                <a:fillRect/>
              </a:stretch>
            </p:blipFill>
            <p:spPr>
              <a:xfrm>
                <a:off x="2286008" y="1299890"/>
                <a:ext cx="1494100" cy="1494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B10E904D-72F0-22F1-5174-BBC6C3747821}"/>
                  </a:ext>
                </a:extLst>
              </p14:cNvPr>
              <p14:cNvContentPartPr/>
              <p14:nvPr/>
            </p14:nvContentPartPr>
            <p14:xfrm>
              <a:off x="3003176" y="2017059"/>
              <a:ext cx="270812" cy="294434"/>
            </p14:xfrm>
          </p:contentPart>
        </mc:Choice>
        <mc:Fallback xmlns="">
          <p:pic>
            <p:nvPicPr>
              <p:cNvPr id="15" name="Ink 14">
                <a:extLst>
                  <a:ext uri="{FF2B5EF4-FFF2-40B4-BE49-F238E27FC236}">
                    <a16:creationId xmlns:a16="http://schemas.microsoft.com/office/drawing/2014/main" id="{B10E904D-72F0-22F1-5174-BBC6C3747821}"/>
                  </a:ext>
                </a:extLst>
              </p:cNvPr>
              <p:cNvPicPr/>
              <p:nvPr/>
            </p:nvPicPr>
            <p:blipFill>
              <a:blip r:embed="rId8"/>
              <a:stretch>
                <a:fillRect/>
              </a:stretch>
            </p:blipFill>
            <p:spPr>
              <a:xfrm>
                <a:off x="2985194" y="1999084"/>
                <a:ext cx="306417" cy="330025"/>
              </a:xfrm>
              <a:prstGeom prst="rect">
                <a:avLst/>
              </a:prstGeom>
            </p:spPr>
          </p:pic>
        </mc:Fallback>
      </mc:AlternateContent>
    </p:spTree>
    <p:extLst>
      <p:ext uri="{BB962C8B-B14F-4D97-AF65-F5344CB8AC3E}">
        <p14:creationId xmlns:p14="http://schemas.microsoft.com/office/powerpoint/2010/main" val="231119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Map&#10;&#10;Description automatically generated">
            <a:extLst>
              <a:ext uri="{FF2B5EF4-FFF2-40B4-BE49-F238E27FC236}">
                <a16:creationId xmlns:a16="http://schemas.microsoft.com/office/drawing/2014/main" id="{40A85B38-5FD7-283A-8494-A24CD7AFBFDB}"/>
              </a:ext>
            </a:extLst>
          </p:cNvPr>
          <p:cNvPicPr>
            <a:picLocks noChangeAspect="1"/>
          </p:cNvPicPr>
          <p:nvPr/>
        </p:nvPicPr>
        <p:blipFill>
          <a:blip r:embed="rId2"/>
          <a:stretch>
            <a:fillRect/>
          </a:stretch>
        </p:blipFill>
        <p:spPr>
          <a:xfrm>
            <a:off x="3600" y="840228"/>
            <a:ext cx="4163934" cy="3272358"/>
          </a:xfrm>
          <a:prstGeom prst="rect">
            <a:avLst/>
          </a:prstGeom>
        </p:spPr>
      </p:pic>
      <p:pic>
        <p:nvPicPr>
          <p:cNvPr id="8" name="Picture 8" descr="Map&#10;&#10;Description automatically generated">
            <a:extLst>
              <a:ext uri="{FF2B5EF4-FFF2-40B4-BE49-F238E27FC236}">
                <a16:creationId xmlns:a16="http://schemas.microsoft.com/office/drawing/2014/main" id="{77A749F0-28DE-5AF2-CEE4-E8DDFC8D2F91}"/>
              </a:ext>
            </a:extLst>
          </p:cNvPr>
          <p:cNvPicPr>
            <a:picLocks noGrp="1" noChangeAspect="1"/>
          </p:cNvPicPr>
          <p:nvPr>
            <p:ph idx="1"/>
          </p:nvPr>
        </p:nvPicPr>
        <p:blipFill>
          <a:blip r:embed="rId3"/>
          <a:stretch>
            <a:fillRect/>
          </a:stretch>
        </p:blipFill>
        <p:spPr>
          <a:xfrm>
            <a:off x="4169574" y="842562"/>
            <a:ext cx="4091371" cy="3267690"/>
          </a:xfrm>
          <a:prstGeom prst="rect">
            <a:avLst/>
          </a:prstGeom>
        </p:spPr>
      </p:pic>
      <p:pic>
        <p:nvPicPr>
          <p:cNvPr id="4" name="Picture 4" descr="Map&#10;&#10;Description automatically generated">
            <a:extLst>
              <a:ext uri="{FF2B5EF4-FFF2-40B4-BE49-F238E27FC236}">
                <a16:creationId xmlns:a16="http://schemas.microsoft.com/office/drawing/2014/main" id="{07C8465C-C8CD-82BE-739E-2FF97A1E1EA9}"/>
              </a:ext>
            </a:extLst>
          </p:cNvPr>
          <p:cNvPicPr>
            <a:picLocks noChangeAspect="1"/>
          </p:cNvPicPr>
          <p:nvPr/>
        </p:nvPicPr>
        <p:blipFill rotWithShape="1">
          <a:blip r:embed="rId4"/>
          <a:srcRect l="7577" r="7578" b="2"/>
          <a:stretch/>
        </p:blipFill>
        <p:spPr>
          <a:xfrm>
            <a:off x="8216486" y="841342"/>
            <a:ext cx="3968040" cy="3251259"/>
          </a:xfrm>
          <a:prstGeom prst="rect">
            <a:avLst/>
          </a:prstGeom>
        </p:spPr>
      </p:pic>
      <p:sp>
        <p:nvSpPr>
          <p:cNvPr id="6" name="TextBox 5">
            <a:extLst>
              <a:ext uri="{FF2B5EF4-FFF2-40B4-BE49-F238E27FC236}">
                <a16:creationId xmlns:a16="http://schemas.microsoft.com/office/drawing/2014/main" id="{B4F83625-05D1-0AC2-CC85-1CCC62A33641}"/>
              </a:ext>
            </a:extLst>
          </p:cNvPr>
          <p:cNvSpPr txBox="1"/>
          <p:nvPr/>
        </p:nvSpPr>
        <p:spPr>
          <a:xfrm>
            <a:off x="1363265" y="4435078"/>
            <a:ext cx="10120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cs typeface="Calibri"/>
              </a:rPr>
              <a:t>2010</a:t>
            </a:r>
            <a:endParaRPr lang="en-US" sz="2800" b="1"/>
          </a:p>
        </p:txBody>
      </p:sp>
      <p:sp>
        <p:nvSpPr>
          <p:cNvPr id="7" name="TextBox 6">
            <a:extLst>
              <a:ext uri="{FF2B5EF4-FFF2-40B4-BE49-F238E27FC236}">
                <a16:creationId xmlns:a16="http://schemas.microsoft.com/office/drawing/2014/main" id="{BA12C8AB-ABDC-8501-8DA0-A2F7D4DD2DAD}"/>
              </a:ext>
            </a:extLst>
          </p:cNvPr>
          <p:cNvSpPr txBox="1"/>
          <p:nvPr/>
        </p:nvSpPr>
        <p:spPr>
          <a:xfrm>
            <a:off x="5601891" y="4435078"/>
            <a:ext cx="9882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cs typeface="Calibri"/>
              </a:rPr>
              <a:t>2014</a:t>
            </a:r>
          </a:p>
        </p:txBody>
      </p:sp>
      <p:sp>
        <p:nvSpPr>
          <p:cNvPr id="11" name="TextBox 10">
            <a:extLst>
              <a:ext uri="{FF2B5EF4-FFF2-40B4-BE49-F238E27FC236}">
                <a16:creationId xmlns:a16="http://schemas.microsoft.com/office/drawing/2014/main" id="{54A145EC-07AD-8BCE-9877-82FF5D7BC6AC}"/>
              </a:ext>
            </a:extLst>
          </p:cNvPr>
          <p:cNvSpPr txBox="1"/>
          <p:nvPr/>
        </p:nvSpPr>
        <p:spPr>
          <a:xfrm>
            <a:off x="9120187" y="4441029"/>
            <a:ext cx="20300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Present Day</a:t>
            </a:r>
            <a:endParaRPr lang="en-US" sz="2800" b="1"/>
          </a:p>
        </p:txBody>
      </p:sp>
      <p:sp>
        <p:nvSpPr>
          <p:cNvPr id="10" name="TextBox 9">
            <a:extLst>
              <a:ext uri="{FF2B5EF4-FFF2-40B4-BE49-F238E27FC236}">
                <a16:creationId xmlns:a16="http://schemas.microsoft.com/office/drawing/2014/main" id="{907D89AA-306A-C162-B275-E273AFBD1D48}"/>
              </a:ext>
            </a:extLst>
          </p:cNvPr>
          <p:cNvSpPr txBox="1"/>
          <p:nvPr/>
        </p:nvSpPr>
        <p:spPr>
          <a:xfrm>
            <a:off x="9952182" y="6546273"/>
            <a:ext cx="2170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Map Source – Google Earth</a:t>
            </a:r>
            <a:endParaRPr lang="en-US" sz="1400"/>
          </a:p>
        </p:txBody>
      </p:sp>
    </p:spTree>
    <p:extLst>
      <p:ext uri="{BB962C8B-B14F-4D97-AF65-F5344CB8AC3E}">
        <p14:creationId xmlns:p14="http://schemas.microsoft.com/office/powerpoint/2010/main" val="3781471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28</Slides>
  <Notes>0</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Comparative Study of water quality of Kalena Agrahara Lake and Hulimavu Lake</vt:lpstr>
      <vt:lpstr>PowerPoint Presentation</vt:lpstr>
      <vt:lpstr>PowerPoint Presentation</vt:lpstr>
      <vt:lpstr>Hulimavu Lake Mapping</vt:lpstr>
      <vt:lpstr>PowerPoint Presentation</vt:lpstr>
      <vt:lpstr>Restoration of Hulimavu Lake </vt:lpstr>
      <vt:lpstr>PowerPoint Presentation</vt:lpstr>
      <vt:lpstr>Kalena Agrahara Lake Mapping</vt:lpstr>
      <vt:lpstr>PowerPoint Presentation</vt:lpstr>
      <vt:lpstr>Rejuvenation </vt:lpstr>
      <vt:lpstr>Before Rejuvenation</vt:lpstr>
      <vt:lpstr>PowerPoint Presentation</vt:lpstr>
      <vt:lpstr>PowerPoint Presentation</vt:lpstr>
      <vt:lpstr>Objective  -To compare the water quality of Kalena Agrahara and Hulimavu lake. - Understand the wider problem and suggest an approach to create an optimal lake that is sustainable in the urban landscape of Bengaluru.</vt:lpstr>
      <vt:lpstr>Water Quality: Parameters</vt:lpstr>
      <vt:lpstr>Materials and Methods</vt:lpstr>
      <vt:lpstr>PowerPoint Presentation</vt:lpstr>
      <vt:lpstr>PowerPoint Presentation</vt:lpstr>
      <vt:lpstr>PowerPoint Presentation</vt:lpstr>
      <vt:lpstr>Results and Discussions (Comparative analysis of water Samples)</vt:lpstr>
      <vt:lpstr>PowerPoint Presentation</vt:lpstr>
      <vt:lpstr>PowerPoint Presentation</vt:lpstr>
      <vt:lpstr>PowerPoint Presentation</vt:lpstr>
      <vt:lpstr>PowerPoint Presentation</vt:lpstr>
      <vt:lpstr>Conclusion</vt:lpstr>
      <vt:lpstr>Acknowledgement</vt:lpstr>
      <vt:lpstr>References (Works Cited)</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28</cp:revision>
  <dcterms:created xsi:type="dcterms:W3CDTF">2022-10-15T04:10:31Z</dcterms:created>
  <dcterms:modified xsi:type="dcterms:W3CDTF">2022-12-15T15:02:05Z</dcterms:modified>
</cp:coreProperties>
</file>